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8"/>
  </p:notesMasterIdLst>
  <p:sldIdLst>
    <p:sldId id="256" r:id="rId2"/>
    <p:sldId id="336" r:id="rId3"/>
    <p:sldId id="2186" r:id="rId4"/>
    <p:sldId id="2231" r:id="rId5"/>
    <p:sldId id="2232" r:id="rId6"/>
    <p:sldId id="2233" r:id="rId7"/>
    <p:sldId id="2196" r:id="rId8"/>
    <p:sldId id="2234" r:id="rId9"/>
    <p:sldId id="2235" r:id="rId10"/>
    <p:sldId id="2236" r:id="rId11"/>
    <p:sldId id="2199" r:id="rId12"/>
    <p:sldId id="2237" r:id="rId13"/>
    <p:sldId id="2238" r:id="rId14"/>
    <p:sldId id="2239" r:id="rId15"/>
    <p:sldId id="2240" r:id="rId16"/>
    <p:sldId id="2241" r:id="rId17"/>
    <p:sldId id="2242" r:id="rId18"/>
    <p:sldId id="2243" r:id="rId19"/>
    <p:sldId id="2244" r:id="rId20"/>
    <p:sldId id="2245" r:id="rId21"/>
    <p:sldId id="2246" r:id="rId22"/>
    <p:sldId id="2247" r:id="rId23"/>
    <p:sldId id="2248" r:id="rId24"/>
    <p:sldId id="2228" r:id="rId25"/>
    <p:sldId id="2249" r:id="rId26"/>
    <p:sldId id="272" r:id="rId27"/>
  </p:sldIdLst>
  <p:sldSz cx="24382413" cy="13716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Tahoma" panose="020B0604030504040204" pitchFamily="34" charset="0"/>
      <p:regular r:id="rId30"/>
      <p:bold r:id="rId31"/>
      <p:italic r:id="rId32"/>
    </p:embeddedFont>
    <p:embeddedFont>
      <p:font typeface="TT Norms Pro" panose="02000503030000090003" charset="0"/>
      <p:regular r:id="rId33"/>
      <p:bold r:id="rId34"/>
      <p:italic r:id="rId35"/>
      <p:boldItalic r:id="rId36"/>
    </p:embeddedFont>
    <p:embeddedFont>
      <p:font typeface="TT Norms Pro Medium" panose="02000803020000090003" charset="0"/>
      <p:regular r:id="rId37"/>
      <p:italic r:id="rId38"/>
    </p:embeddedFont>
  </p:embeddedFontLst>
  <p:custDataLst>
    <p:tags r:id="rId39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03" userDrawn="1">
          <p15:clr>
            <a:srgbClr val="A4A3A4"/>
          </p15:clr>
        </p15:guide>
        <p15:guide id="2" pos="15073" userDrawn="1">
          <p15:clr>
            <a:srgbClr val="A4A3A4"/>
          </p15:clr>
        </p15:guide>
        <p15:guide id="3" pos="8315" userDrawn="1">
          <p15:clr>
            <a:srgbClr val="A4A3A4"/>
          </p15:clr>
        </p15:guide>
        <p15:guide id="4" orient="horz" pos="2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F3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02" autoAdjust="0"/>
    <p:restoredTop sz="84284" autoAdjust="0"/>
  </p:normalViewPr>
  <p:slideViewPr>
    <p:cSldViewPr snapToGrid="0" showGuides="1">
      <p:cViewPr varScale="1">
        <p:scale>
          <a:sx n="37" d="100"/>
          <a:sy n="37" d="100"/>
        </p:scale>
        <p:origin x="528" y="44"/>
      </p:cViewPr>
      <p:guideLst>
        <p:guide orient="horz" pos="7903"/>
        <p:guide pos="15073"/>
        <p:guide pos="8315"/>
        <p:guide orient="horz" pos="2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14:56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46005 21228 202 0,'0'0'290'16,"-4"-10"26"-16,4 10-2 0,-11 0-15 0,11 0-22 16,0 0-24-16,0 0-23 0,-8 8-23 15,8-8-23-15,0 9-23 0,8-4-22 16,-8 5-21-16,13 7-18 0,-5-5-13 0,2 1-11 15,5 0-9-15,-5 7-8 0,3 1-7 16,5 11-5-16,3 2-5 0,-11 7-4 16,3 3-3-16,7 31-3 0,-11-13-3 15,-3 17-1-15,0 14 2 0,-4-10 7 0,-4 7 6 16,2-2 3-16,-6 7-5 0,0 2-4 16,-1 11 0-16,-1-1 0 0,0 3-3 0,2-2 0 15,-7 10-2-15,7 1-2 0,2-3-2 16,-8 92-3-16,-1-61-2 0,7-27-2 0,0-14-3 15,2 13 0-15,-7 107-3 0,1-73-1 16,0-25-2-16,8-13-1 0,-11 103-2 16,3-60-1-16,4-36-2 0,-9 91-1 15,5-60 0-15,10-17 0 0,-9-21 1 0,1 104 0 16,4-55 1-16,-4-27-1 0,6 89-2 16,2-50 0-16,-4 45 0 0,2-47 2 15,4-29 0-15,-2 77-1 0,0-50-1 0,0-30 0 16,-2-15-1-16,2 118 0 0,-3-25 0 15,-7-51-1-15,4 46-1 0,2-53 1 16,-7-25 1-16,3 84 0 0,-4-54 2 0,8 47 0 16,-7-50 2-16,9-24-1 0,-4-29 0 15,4 8 0-15,2-7 0 0,-4-6 0 16,8 3-1-16,-2-11-1 0,4-2 0 0,3-7-1 16,-1-4-1-16,10-2-1 0,-3-14 0 15,-1-10-2-15,1-10 1 0,5-9 1 0,-1 0 0 16,4-4 0-16,0-4-4 0,12 21 1 15,2-18 2-15,-8-4-2 0,2-6 1 16,2 3 1-16,2-6 0 0,0-1 0 0,21 11 1 16,-8-11 2-16,-5-1 2 0,-2-8 1 15,1 1 1-15,5-5 2 0,-1-4 0 16,9-3 1-16,1-1-1 0,35-5 0 0,4-3-1 16,-8-5 0-16,4-4-1 0,10 6-1 15,-10-5-1-15,2 1 0 0,4 0-1 16,-6 4-1-16,4 0-1 0,-2 1-1 15,-8 0 0-15,-2-1 1 0,-5 10 1 0,-16-7-1 16,-4 6 0-16,-12 2 0 0,-3-4 0 16,-8 4 0-16,-2 0 0 0,-6-5 1 0,-4 5 3 15,-2 0 6-15,-5-2 9 0,-1 2 9 16,-3 0 7-16,1 0 4 0,-5 0 0 16,4-7-1-16,-4 4-5 0,-1 2-2 15,-5-7-6-15,2 2-3 0,-4-1-4 0,-4-6-2 16,-2-7-4-16,1-1-2 0,-7-14 0 15,-2-4-2-15,-5 6-4 0,-10-33-2 0,-4 1-4 16,-2-9-6-16,-2 0-2 0,-5-9-1 16,-22-75 1-16,15 37 4 0,7 17 0 15,9 14 0-15,-23-77 0 0,15 42 0 16,6 22-1-16,10 8 3 0,-22-78 0 0,5 45-1 16,9 22 3-16,12 8 1 0,5-8 0 15,-17-89 1-15,4 1 2 0,16 43 2 0,7 22 2 16,2 11-2-16,6-105 1 0,0 3 1 15,11-6 0-15,1 5 0 0,15 15 0 16,-8-9 0-16,6 11-1 0,2-1-1 16,2 2-1-16,-11 0-1 0,11 7 0 0,-10 44-1 15,6-43 0-15,-7 44-2 0,-9 25 0 16,9-79 0-16,-7 47 0 0,-5 28 2 16,11-85 1-16,-7 62 1 0,-10 24 0 0,0 13 0 15,-2-6 0-15,13-101 0 0,-13 59 1 16,0 27-1-16,0 18-1 0,-7 3 0 15,5-3 2-15,-4 11 2 0,0-5 2 0,-2 7 4 16,2 1 1-16,-1-1 2 0,1 9 0 16,-4 0 0-16,-1 1 0 0,7 4-2 0,-6-3-2 15,2 2-1-15,2 16 0 0,-1-7-2 16,5 18-2-16,-6 11 0 0,4 5-1 16,4 4-1-16,-6 3 0 0,-3 1-1 15,9 0-1-15,-2 6 0 0,-2 5 1 16,4 7 1-16,-2-5 0 0,0 5-1 0,-2 0 0 15,-2-1 0-15,0 0-1 0,1 3 2 16,-5 0-2-16,2-1 0 0,-5 5 0 0,3-3-1 16,-4 0-1-16,-7-1 1 0,-10 2-1 15,0 4 3-15,-8-1 2 0,-5 12 1 16,-3-2 3-16,-5 7 1 0,-31 9 1 16,1 2-1-16,-5 10-1 0,-8 9 0 0,-64 28-7 15,39-14-26-15,20 6-23 0,-52 24-22 16,38-16-26-16,19-17-36 0,16-5-67 0,5-9-639 15,10-27 140-15,0-27 115 0</inkml:trace>
  <inkml:trace contextRef="#ctx0" brushRef="#br0" timeOffset="53281.14">48812 26421 137 0,'21'-5'216'0,"7"-1"37"0,-3 1 5 0,-2 4-2 15,4-3-15-15,-4-6-18 0,3 10-17 16,1-2-15-16,-4-3-15 0,4 0-15 15,2 5-14-15,0 0-15 0,18 5-11 16,-3-10-11-16,7 10-12 0,5-5-8 0,-4 0-8 16,45-5-9-16,0 5-7 0,9-8-7 15,5-5-6-15,90-9-6 0,-54-3-5 16,-28 5-4-16,-13 3-4 0,88-14-3 0,-47 0-4 16,-29 9-3-16,66-14-3 0,-44 12-1 15,-28-5-3-15,76-3-1 0,-54-2-1 16,-18 11 0-16,66-18 1 0,-42 6 2 0,42-10-1 15,4-4 0-15,0-4-1 0,-2 4 0 16,7-2-2-16,-3-2 0 0,2-5-2 0,-2 9-1 16,-6-12 0-16,0 10-3 0,-48 14 0 15,40-16-1-15,-44 15 0 0,-23 3 0 16,67-14 2-16,-44 11 1 0,-24 5 0 16,-9 9 0-16,-2 4 0 0,91-23-1 0,-66 19 0 15,-23-4-1-15,-19 14 0 0,-1-6-1 16,-1 1-1-16,-1 5 0 0,-17 3-1 15,-5-6 0-15,-9 4 0 0,-1 5 0 0,-1-5-1 16,-3 8 2-16,-8-10 3 0,0 9 7 16,-8-1 10-16,-9 3 3 0,7-4 0 15,-13-1-1-15,4 5-2 0,-3-4-3 0,-9 4-4 16,6-1-4-16,-12-5-4 0,6 10-4 16,-6-1-5-16,-3-10-2 0,-5 9-2 15,-7-6-1-15,-6 4 1 0,-10-5-1 16,-4-3 1-16,-28-4 1 0,-3 0 2 0,-2 5 3 15,-3 0 4-15,5-2 5 0,-9 6 2 16,17-4 1-16,8 10 1 0,7-8 0 0,-5 9-1 16,4 0-1-16,5 0-2 0,-3-4-1 15,1-2-1-15,12 6-1 0,6-2-2 16,0 2-1-16,4 0-1 0,0-8-1 16,7 8 0-16,-1 0-1 0,5-1-1 0,-1 1-2 15,7-4-2-15,2-2-1 0,-1 5 1 16,5-3-2-16,2-3 1 0,0-3-1 0,9 0-1 15,3 4-1-15,5-9 1 0,7 10 0 16,18-6 2-16,3-4-1 0,36-1 1 16,6 0-1-16,2 0-2 0,1 6-1 0,-5-1-3 15,6 1 1-15,-8 0-2 0,0 10 1 16,-17-2 0-16,-13 4 1 0,-5-2 1 16,-17 0 3-16,2 0 4 0,-10 10 5 0,-5-1 4 15,-11 3 1-15,-7 1 1 0,-15 20 0 16,-30 28-1-16,-67 59 2 0,-22 8 2 15,-56 32 2-15,57-51 0 0,7 1-1 16,4-6-1-16,44-24-4 0,22-10-8 0,21-14-39 16,8-5-40-16,25-18-121 0,16-8-501 15,19-13 116-15,60-27 98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17:45.6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21416 19582 92 0,'0'-20'208'0,"0"-2"42"0,6 11 6 0,-6-1-10 15,0-1-17-15,0 2-18 0,2 2-20 16,0 2-18-16,3-3-16 0,-3 4-14 0,-2 1-10 15,0 5-6-15,10-10-4 0,-10 10-6 16,0 0-6-16,0 0-5 0,0 21-6 16,0-11-5-16,0 11-8 0,0 12-8 0,-10 12-9 15,3 8-7-15,3 22-7 0,-8 8-5 16,4 2-4-16,-5 0-5 0,5 2-5 16,-7-3-3-16,3-6-3 0,0 8-3 0,3-9-3 15,1-2-2-15,-4-9-2 0,5-8-3 16,5-10-2-16,-4 1-3 0,4-4-1 15,2-10-3-15,-4-2-2 0,8-5-2 16,-4-4-1-16,8-2-2 0,-8-1 0 0,7 0-1 16,-1-10 1-16,2 2-1 0,-2-5 1 15,3 4-1-15,-3-10 2 0,2 5 1 16,0-3 1-16,1-4 1 0,3 5 3 0,0-5 0 16,1 2 1-16,1-2 0 0,1 0-1 15,-1 0 0-15,7 0-1 0,6-2 0 16,2 2-1-16,-7 0-1 0,7 0 0 15,2-5-1-15,0 5-1 0,17 0-1 0,-1-4 1 16,-1-5-1-16,1 9 0 0,1-3-1 16,0-6 0-16,7 9 0 0,-9-8 0 0,8 8 0 15,-3 0 0-15,3 0 0 0,2 0 1 16,0 0 0-16,26 8 2 0,-16-4 1 16,-10 4 0-16,25 5 1 0,-11 3 2 0,7 0 0 15,-1 1 1-15,-6 3-1 0,7-5 0 16,-5 3 0-16,7-4-1 0,1 5-1 15,5-6 0-15,-2 7-1 0,4-7 0 16,3-1-1-16,-1 5-1 0,2-5 1 0,4 1-1 16,5-2-1-16,-3 0 0 0,0-1 0 15,-2-2-1-15,6 1 1 0,1-4 0 16,5 5-1-16,-2-8 0 0,7 5 0 0,0-5-1 16,3-2 1-16,3 0 1 0,6 0-1 15,95-2 0-15,-62-7 0 0,-30-1 0 16,-14 5-1-16,94-12 0 0,-58 7-1 15,-25-1 1-15,-19 1 1 0,13 5 1 0,-6-4 1 16,105-8 1-16,-60 5 1 0,-21 0 1 16,67-1 0-16,-46-7-1 0,56 7 1 0,-58-2 0 15,54 1-1-15,-5-8-1 0,-1 1 0 16,3-1-1-16,-9 1 0 0,5 1-1 16,-3-5-1-16,3 3-1 0,-3-5 1 15,-38 11-1-15,48-4 0 0,8-2-1 0,2-3 0 16,-8-2 1-16,4 5 0 0,8-2 0 15,-2-6 0-15,4 7-1 0,1-7 0 0,1 8 0 16,81-14 1-16,-91 9-1 0,0 5 0 16,13 1-1-16,7 0 1 0,86 5 1 15,-106-4 0-15,10 11 1 0,0 4-1 16,3-1 0-16,-1 4 0 0,-5 2 0 0,-1 2-1 16,-4 4 1-16,4-1 0 0,11 4-1 15,-7-9 2-15,0 11-1 0,1-10 0 16,1 7 0-16,-5-7 0 0,-3 3-1 0,-52-4 0 15,54 6 0-15,-55-6 0 0,-28-6 0 16,-16 6 1-16,108 0-1 0,-65 0 0 0,-32 0 0 16,-13 0 1-16,-7-4-1 0,1 4 1 15,-4 0 0-15,-5-1-1 0,-3 1 1 16,-7-8-1-16,-6 8 1 0,-23 0-1 16,-12 0 1-16,-11-1 2 0,-10-6 7 15,0 7 12-15,-8-4 17 0,-2 4 16 0,-2 0 6 16,-2-1-2-16,-5-7-1 0,-4 3-4 0,1-3-4 15,-5-2-5-15,-2 0-5 0,1-11-2 16,-5 2-4-16,0-3-3 0,-4-3-3 16,0 2-3-16,-5-19-2 0,-1 1-2 15,-13-26-3-15,1-3-4 0,-1 2-9 16,-4 0-31-16,0-5-41 0,1-1-50 0,3-11-124 16,15 9-522-16,2-11 127 0,-13-20 106 15</inkml:trace>
  <inkml:trace contextRef="#ctx0" brushRef="#br0" timeOffset="9534.2">34362 16960 104 0,'-17'11'196'16,"-4"5"30"-16,1-4 3 0,-1 2-10 15,-6 4-16-15,6-4-16 0,1-2-13 0,3 7-12 16,-10 2-9-16,1-1-8 0,-3 2-10 16,2 3-8-16,-4-3-9 0,2 9-9 15,-23 10-9-15,7-7-8 0,-3 11-9 16,5-5-7-16,-11 5-8 0,11-2-6 0,-3-2-5 16,7 3-6-16,-3 1-4 0,1 5-3 15,0-4-2-15,2 2-1 0,1-2-1 0,1 5-1 16,0 0-2-16,0-3-1 0,2 9-1 15,-1-4 1-15,1 10-1 0,2 1-1 16,4-1-3-16,2 5-2 0,1 2-2 0,3 1-4 16,2 3-2-16,7 3-2 0,1-6 0 15,5-9-2-15,6-5-1 0,4-4-1 16,2-1 1-16,11 28 1 0,1-2 0 0,5-5 0 16,6 0 0-16,8-5-2 0,-2 1 0 15,4-1-1-15,4 0 0 0,1 1-2 16,5-1-1-16,9-2-1 0,0-1 0 15,4-3-1-15,6-8-1 0,0 3-1 0,4-5 1 16,5-1-1-16,1-8 1 0,3-7-1 16,6 2 1-16,1-6 0 0,5-7-1 0,2-5 0 15,7-7 0-15,1-1-1 0,4-3 0 16,3-5-1-16,8 1-1 0,-11-3 0 16,7-2 0-16,1 8-1 0,-1-8 0 15,4 1 0-15,-7-1 0 0,3 0 0 0,4 0-1 16,-9-9 0-16,9 2-1 0,-11 1 0 15,3-13 0-15,80-13 0 0,-50-1 0 0,-32 8 0 16,-15-6 0-16,76-30 0 0,-49 8-1 16,-19 9 1-16,-12 7 0 0,64-34-1 15,-44 11 1-15,-22 12-1 0,-15 7 0 16,-4-4 1-16,3 3 0 0,-1-3 0 0,-10-7 0 16,2 0 1-16,-15-4 0 0,3 3 0 15,-7-12 0-15,-4 2 0 0,-4-18 0 16,-6-5 1-16,0-7-1 0,14-87 0 0,-16 39 0 15,-10 10-1-15,9-72-1 0,-9 43 0 16,-3-48 0-16,-8 39-1 0,-18-38 1 16,4 47 0-16,-23-44 0 0,-17 29 2 15,-18 4 1-15,-19 30 2 0,-16 9 0 0,-21 21 1 16,-17 11-2-16,-18 14-2 0,-13 11-7 16,-12 6-13-16,-78-13-12 0,82 29-22 0,-8-1-51 15,12-8-48-15,23-25-481 0,25-15 105 16,16-34 89-16</inkml:trace>
  <inkml:trace contextRef="#ctx0" brushRef="#br0" timeOffset="92184.15">22088 27240 84 0,'8'-7'213'15,"2"5"47"-15,-1-1 8 0,3-6-11 0,3 1-17 16,-1-1-20-16,3 4-19 0,3-5-19 16,1 1-18-16,12-3-16 0,-4-8-15 0,6 8-13 15,-2-4-12-15,2 1-10 0,2 3-7 16,3-8-7-16,-5 7-7 0,2 1-6 16,-2-5-5-16,7 2-5 0,-3 6-6 15,-2-7-5-15,4 8-5 0,1-4-3 0,-7 4-4 16,6-3-4-16,1 1-2 0,-3 1-2 15,2 8-2-15,0-10 0 0,-5 10 0 16,-3-7 1-16,-4 6 0 0,-2 2-2 0,1 0 0 16,-1-4 1-16,-4 4 2 0,4 0 2 15,0-5 2-15,-7 3 1 0,5 2-1 0,0 0-1 16,2 0 0-16,2-10-1 0,-2 8-2 16,14 2-3-16,-2-8-2 0,3-3-3 15,3 6-1-15,-1-5-2 0,3 4-1 16,3-7 0-16,-7 0 1 0,5 5 0 0,1 0-1 15,22-7-1-15,-14 6 1 0,-3-3 0 16,-6 8-2-16,-3-4 0 0,7-1 1 0,-3 0-4 16,28-2 1-16,-17-1 2 0,-6 8 2 15,20-13 1-15,-2 7 0 0,3-2 0 16,-9-2 0-16,-6 4-1 0,-4-2-2 16,-7 2-1-16,28 0-2 0,-15-1 0 15,10 1-1-15,-14 1-1 0,-4 6-2 0,-7-2 0 16,-1 1-1-16,-1 4 0 0,3 0-3 15,-5 4-5-15,7 1-20 0,-3 2-23 0,26 7-37 16,-11-13-92-16,20 15-538 0,-20-6 119 16,-6-10 98-16</inkml:trace>
  <inkml:trace contextRef="#ctx0" brushRef="#br0" timeOffset="98883.68">34515 26443 89 0,'0'-12'197'0,"0"6"45"16,0-9 9-16,-3 9-10 0,3-3-14 0,0 4-20 16,-4-2-20-16,4 7-19 0,0 0-15 15,0 0-12-15,0 0-12 0,0 0-11 16,-14 21-8-16,12-15-9 0,-4 15-7 0,4 0-4 15,-9-3-8-15,9 3-6 0,-4-1-6 16,0 1-6-16,0 3-4 0,6-3-5 16,-5 5-6-16,5-4-5 0,-4 0-4 15,2-7-4-15,2 6-1 0,-4-5-2 0,4-1-2 16,0-3-2-16,0-1-2 0,0 7-1 16,0-6-1-16,0 0 0 0,0-3-1 15,0 2-1-15,0 1 0 0,4-4 0 0,-2 5 0 16,2-4-1-16,-2-5 1 0,1 2-2 15,3 4 0-15,4-6-2 0,-6-3-1 16,9 10-2-16,-5-11 0 0,10 0-2 0,-3 0-1 16,12 0-2-16,0 0 0 0,2 0-2 15,14-11-1-15,-2 10 0 0,3-8-1 16,3 4-1-16,1-1-1 0,-3 2-1 16,3-2-1-16,1 3 0 0,-1 0-1 0,6-2 1 15,-5 0-1-15,3 5 0 0,4-5 0 16,24 2 0-16,-13 3 0 0,3 0-1 15,17-3 1-15,-7 3-1 0,9 0 0 16,0 0 0-16,2 0 0 0,-4 0 0 0,-5 0 1 16,7 0 0-16,-2 0 1 0,2-5 0 0,2 1 0 15,-4-5 0-15,8 7 0 0,-4-7 0 16,-6 1-1-16,6 0 0 0,-7 0 0 16,3-1 0-16,0-1 0 0,-4-4 1 15,1 6 1-15,1-2 0 0,0-5 1 16,4 9-1-16,-5-6 0 0,5-2 0 0,0 4-1 15,-2 1 0-15,4-4-1 0,-6 5 0 16,2-5-1-16,-9 7 0 0,5 2 0 16,-5-5 0-16,-5 9-1 0,9 0 0 0,1 0 0 15,6-3 0-15,-4 6 0 0,1-3 1 16,1 9 0-16,0-5 0 0,2 2 0 16,4 5 0-16,-4-9 0 0,4 1 0 0,2 7-1 15,-2-2 1-15,4 5-1 0,-2-7 0 16,-4 8 0-16,4-7 1 0,-2-1 0 15,-2 3 0-15,0 2-1 0,0-1 0 0,2-2 1 16,-4 6 0-16,-2-4 1 0,4-1 0 16,0-1-1-16,4-4 0 0,-2 8 1 15,10-3-1-15,-6 2 0 0,7-7 0 16,1 7-3-16,-6-6-1 0,0 8 1 0,-3-4-2 16,-3-5 4-16,-2-3-2 0,-1 4 0 15,-7 0 0-15,-13 0 1 0,-14-1-1 0,-6-4 2 16,4 0 1-16,-9 1 0 0,3-1 2 15,1 0 3-15,-14 0 5 0,-2-1 6 16,-6 1 8-16,-4 0 5 0,6-4 4 0,-4-6 1 16,-2 10-1-16,-5-5-1 0,3 4-3 15,-5-3-3-15,-3-2-3 0,1 3-1 16,-6 3-2-16,1-3 1 0,-3-2-3 16,6 0-1-16,-3 5 1 0,-1-5-2 15,-2 2 0-15,0 0 0 0,0-6 2 0,1 9 1 16,-1-11 3-16,-4 5 3 0,0-5 3 15,2-2 5-15,-2-8 5 0,2-2 1 0,-4-7 4 16,0-2 3-16,0-16 3 0,-4-7 3 16,4-36 2-16,-2 3-4 0,-4-1-1 15,4 4-3-15,-2 13-4 0,4 16-14 16,0 2-18-16,4 10-44 0,-2 9-54 0,4-4-46 16,2 17-89-16,1 2-569 0,3-1 131 15,-4-4 110-15</inkml:trace>
  <inkml:trace contextRef="#ctx0" brushRef="#br0" timeOffset="109562.33">22962 35160 96 0,'4'-6'167'16,"2"0"24"-16,-6 6 3 0,0-9-7 0,3 6-11 15,-3 3-7-15,2-2-4 0,2-6-4 16,-4 8-3-16,0-4-5 0,0 4-9 0,2-8-11 16,-2 8-12-16,0 0-11 0,0 0-11 15,0 0-11-15,0 0-7 0,0 0-7 16,0 0-8-16,10 20-5 0,-10-7-5 16,2-6-6-16,0 18-3 0,4-4-4 15,3 1-3-15,-5 7-3 0,4-6-3 0,5 12-2 16,-5 4-2-16,4-4-3 0,-4 1-1 15,7 2-1-15,-3-6-1 0,-1 0 2 16,5 3-1-16,-5-3-2 0,3 1-2 0,1 7 0 16,1-9-1-16,-1-4 0 0,1 3-1 15,3 2-2-15,1-6 0 0,1 6 0 16,2-4 2-16,4 2-1 0,-1-4 2 0,5 1 0 16,23 9 1-16,-10-6-1 0,-7-8 0 15,29 9-1-15,-21-9-1 0,17-1-2 16,-2-6 0-16,-14 2 0 0,26-2-2 15,-16 2-1-15,-4-12 0 0,-3 3-2 0,5 0-1 16,18-3-1-16,-5 2 2 0,-10-7 0 16,-3 0 3-16,4 0 0 0,27 0-1 0,4-7-1 15,-3 2 3-15,1-3-1 0,0-5-2 16,8 2 1-16,-4 2 0 0,4-3-1 16,13 0-1-16,-15-6 1 0,4 7-2 0,-6-1-1 15,-6 2 1-15,-1-1 0 0,-3 1 1 16,-11 10-1-16,0-12 1 0,-8 2-1 0,-6 7 2 15,-12 1 2-15,5 2 1 0,5 0 0 16,-8 0 0-16,5 2-2 0,-1-2 1 16,6 6-2-16,-11 1 0 0,38-5 0 15,-15 8 0-15,-10-10 0 0,-4 1-1 0,28 8 1 16,-11-5 2-16,-7 3 1 0,-9-7 1 16,36 0 0-16,-8 0 1 0,2 0-1 15,-17-7-1-15,-8 3 0 0,27-1-4 16,-27 0-1-16,-4 5-2 0,-3-6 0 0,1 2 0 15,-2 2-4-15,3 2-16 0,-1 2-28 16,31 9-43-16,-2 9-146 0,-5 11-443 16,-8 1 112-16,-1 4 93 0</inkml:trace>
  <inkml:trace contextRef="#ctx0" brushRef="#br0" timeOffset="116576.06">28870 35278 92 0,'0'-22'184'0,"0"8"34"15,2-8 7-15,-2-5-2 0,4 6-5 16,-4 3-6-16,6 0-8 0,-6 4-12 16,0 6-16-16,0-5-15 0,2 2-14 0,-2 2-15 15,4 1-11-15,-4 4-10 0,2-5-8 16,0 6-5-16,9-2-3 0,-11 5-3 15,0 0-3-15,0 0-3 0,0 0-2 0,14 11-5 16,-8-1-2-16,3 7-5 0,-3 0-5 16,0 12-3-16,-2 14-5 0,2-2-4 15,3 6-3-15,-9 2-1 0,4-4-1 16,-2 8-1-16,-2-10-1 0,0 1-2 0,-2 2-1 16,2 2-3-16,-4-3-4 0,4-2-2 15,0-2-4-15,0-15-2 0,0 5-4 0,0 1-2 16,0-11-3-16,0 1 0 15,4 2-2-15,-2-2 0 0,2-2-2 0,2-1 1 16,2-5-1-16,-1 6-1 0,7-7-1 16,-6 0 1-16,7 2-2 0,-7-14-2 0,13 10-1 15,-3-10 0-15,3 5-1 0,2-3-3 16,4 0-1-16,0-3 1 0,1 0-1 16,1 0-1-16,19-3-1 0,-5 0-2 15,5 3 0-15,1 0 0 0,1 0-1 0,4-2-1 16,-3 2 0-16,3 2 0 0,2-4 0 15,29 4 0-15,0-2 0 0,-3 3 0 0,1 0-2 16,2-3 3-16,6 7 0 0,0-7 1 16,2 0-1-16,0 2 0 0,2-2 0 15,8 0 0-15,-6 0-3 0,0 0 3 16,0 0-1-16,3 0 2 0,-1-2 0 0,2-5 0 16,0 7-1-16,1-8 1 0,-3 3 3 15,4-3 4-15,3 4 1 0,-9-9-3 0,4 5-2 16,2-1 2-16,1-1 0 0,-5-4-2 15,4 6-1-15,3-5 1 0,1 2 1 16,1-1-1-16,88-18 0 0,-55 9-2 16,-28 1 0-16,-9 0-1 0,-1 6 0 0,-2-10 0 15,7 3 0-15,-7 3-1 0,-4 4 0 16,0 2-1-16,-6-3-2 0,-6 3 1 0,4 7-4 16,-10-4 1-16,-15 9 0 0,-4 0-2 15,-9 0-1-15,5 0-1 0,-4 0 2 16,26 9 0-16,-10-4 3 0,5 7-1 15,-5-6-3-15,-10-6 6 0,25 9-8 0,-19-4 3 16,-4 2 3-16,-11-2-1 0,1 3 1 16,-3-8 0-16,-7 1-1 0,-1 5 3 0,-6-6 4 15,-8 0 7-15,2 0 6 0,-5 4 3 16,3-4 2-16,-2 0 1 0,6-4 1 16,-8 4-1-16,3-6-2 0,1 5-2 15,0-12 0-15,10 1-1 0,0-9 1 0,-2 5-1 16,2-9 0-16,-6 4 1 0,2-1 2 15,0-10 5-15,13-8 2 0,-9 6 4 16,-12 2 1-16,8 2 3 0,-13 3 2 0,3-2 1 16,0 0 1-16,-1-4 0 0,-5 4 0 15,3-1 2-15,-3-2 0 0,-7 0 2 16,4 1 1-16,1-9 1 0,-5 8 3 16,-2 6 1-16,3-13-2 0,-3 13-4 0,0-4-5 15,-4 3-2-15,2 9-3 0,-2-10-3 16,0 4-3-16,3 10-3 0,-5-3-4 0,2 2-14 15,-2 3-34-15,4 3-41 0,-4-2-14 16,4 6-21-16,0-3-32 0,2 8-64 16,-6 0-12-16,15 0-626 0,-7 0 140 15,4 0 116-15</inkml:trace>
  <inkml:trace contextRef="#ctx0" brushRef="#br0" timeOffset="128272.16">51179 17604 76 0,'6'-9'218'0,"0"-2"56"16,-4 0 12-16,4 6-8 0,-4-5-17 15,2 0-18-15,-1 1-16 0,-3 1-10 16,4-5-11-16,-8 1-10 0,4 3-11 0,-3-2-12 16,-1-1-13-16,0 3-13 0,-2 4-13 15,0-3-14-15,0-1-11 0,-3-1-11 0,-3 8-10 16,-5-2-9-16,-1-1-8 0,-9 10-8 15,4-1-7-15,-14 8-5 0,-4-2-5 16,-1 8-5-16,-20 16-3 0,0-2-5 0,-6 2-3 16,-2 7-4-16,4 4-3 0,-9-2-1 15,5 9-1-15,-7-6 0 0,-51 50 3 16,39-22 2-16,19-18 1 0,8-3-3 0,13 0-1 16,-5 2-3-16,4 1-2 0,1 6-3 15,5-5-1-15,3 7-1 0,2-2-1 16,10 11-1-16,0-4-1 0,6-1-1 15,8 5 0-15,3-14-2 0,6-2-1 0,4-4-2 16,4-4-1-16,-2 1-2 0,18 29 0 16,3-10-1-16,4-7 0 0,2-4-1 15,6-5-1-15,4 0 2 0,4-8 1 16,7-3-1-16,-5-9 0 0,13-1 0 0,2-2 0 16,4-7 1-16,-6-10 1 0,0-5 1 15,-3-4-1-15,3-8 1 0,31-4 1 0,-4-5 0 16,8-14-1-16,0-5 0 0,76-41 0 15,-20-8 0-15,-15-17-1 0,-8-2 1 16,-6-16 0-16,-11-6 0 0,-3-3 1 16,-11-9 0-16,-25 33-1 0,-12 8 0 0,-15 12-1 15,-6-3 1-15,-6 2 0 0,-14 0 0 16,-5 16-6-16,-20 9-15 0,-11-13-12 0,-14 13-19 16,-17 9-21-16,-16 15-27 0,-11 10-64 15,-16 14-39-15,9 9-473 0,-5 0 113 16,4 0 93-16</inkml:trace>
  <inkml:trace contextRef="#ctx0" brushRef="#br0" timeOffset="134305.91">39885 35887 79 0,'0'0'151'16,"0"0"38"-16,0 0 21 0,-9-7 13 0,9 7 0 15,0 0-4-15,-12 0-7 0,12 0-11 16,0 0-8-16,-13 0-10 0,13 0-14 16,0 0-12-16,-8-10-12 0,8 5-13 0,0-4-10 15,0 0-12-15,0-3-9 0,8-1-9 16,3-7-6-16,-1-9-6 0,11 5-6 15,-7-10-3-15,7 2-5 0,0-1-4 16,10 4-5-16,-7 3-5 0,7-6-5 0,0 11-5 16,-2-6-3-16,7 13-4 0,-3-5-3 15,-4 9-2-15,6 5-3 0,-8-1-2 16,-5 12-1-16,3-6 0 0,-8 10 2 0,3 2-2 16,5 12 0-16,-8 5 0 0,-3 3-1 15,-6 7 0-15,-1 2-3 0,-7 2 0 16,-7 9-1-16,-3 21-3 0,-9-3-2 15,-1 0-2-15,-3-4 1 0,2-13 0 0,5-20 4 16,-3 2 1-16,5-4 7 0,1-9 2 16,5-1-1-16,0-2 1 0,2-6-2 0,-1 6-2 15,1-8-2-15,4-1 2 0,-2-5-1 16,4 3 0-16,6 1-4 0,0 1 1 16,7 1 4-16,3-6-2 0,9 5-2 0,6-1-1 15,4-1-4-15,15 4-8 0,-5-10-13 16,5 9-23-16,33-4-22 0,-5 6-31 15,1-5-42-15,3 5-125 0,-3-13-437 0,-23 6 114 16,0 0 96-16</inkml:trace>
  <inkml:trace contextRef="#ctx0" brushRef="#br0" timeOffset="134888.01">31763 37178 13 0,'19'-33'177'0,"-5"-4"66"15,5 1 21-15,2-4 2 0,-7 1-8 16,11-23-10-16,-8 14-11 0,-1 0-11 16,-1 7-11-16,9-24-11 0,-7 11-10 0,6-11-11 15,-3 2-10-15,1 5-11 0,0 5-11 16,-3 12-12-16,-3 8-15 0,-1 9-14 15,-1 7-10-15,1 1-8 0,-4 16-7 0,7 0-8 16,-1 12-6-16,5 9-6 0,-2 18-6 16,12 32-5-16,-4 4-4 0,-1 19-3 15,-5 4-2-15,-11-9-4 0,9 11-4 16,-7-11-1-16,3 0-4 0,-5-5-4 0,5 1-4 16,5-7-10-16,5-9-28 0,4-1-60 15,15-17-104-15,9-4-535 0,9-20 118 16,2-22 100-16</inkml:trace>
  <inkml:trace contextRef="#ctx0" brushRef="#br0" timeOffset="156678.64">32249 37951 176 0,'-6'0'256'16,"0"-9"22"-16,4 4-2 0,-9-1-13 15,7 1-15-15,-2-3-18 0,2 3-19 0,0-2-19 16,-2-2-14-16,1 1-13 0,-1-3-10 16,4 2-6-16,0-2-6 0,-2 1-5 0,2 1-5 15,-2 3-10-15,4-6-10 0,-2 3-10 16,2 2-9-16,0 2-9 0,0-5-6 15,2 5-10-15,4-2-4 0,0 2-5 16,2 1-6-16,3-1-4 0,7-1-1 0,3-3-5 16,6 0-3-16,12 1-2 0,2-12-1 15,-1 7 0-15,28-7-1 0,2 0 0 16,-2 0-2-16,3-1-4 0,-3-1-1 0,-12 5 0 16,-11 2-1-16,1 4 0 0,-7 4 0 15,-2 4 0-15,-12-2-6 0,6-3 2 16,-8 8-1-16,-3-4 0 0,1 4-1 0,0 4-13 15,-1-1-44-15,1 7-82 0,0-5-93 16,1 0-529-16,5-10 123 0,11-10 103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20:47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4277 9282 101 0,'-7'6'203'16,"-1"-5"36"-16,8-1 6 0,0 0-8 16,-12-1-10-16,12 1-10 0,-15-6-11 0,15 6-11 15,-6-13-11-15,0 12-11 0,4-6-7 16,-4 2-9-16,6-4-9 0,0-1-8 16,0 0-9-16,0-1-9 0,0-1-7 15,4-2-7-15,0-7-7 0,8 1-7 16,-3-1-7-16,9-11-3 0,3-1-3 0,2 4-4 15,3-4-4-15,3 1-4 0,13-5-5 16,-7-1-5-16,4 12-4 0,-8 6-3 16,2-5-6-16,2 8-4 0,0 2-5 0,3-1-2 15,1 5-4-15,-10 11-3 0,6-3-3 16,-12 3-3-16,8 3-2 0,-9 7-2 16,7 3-2-16,0 8-2 0,-2-1-1 0,-6 10-1 15,-9 6-2-15,-3 2-1 0,-3 3-1 0,-10 7-2 16,2-2-1-16,-19 28 1 0,-2-4-1 15,-10-3-1-15,-4-4-1 0,-4-6 1 16,-1-4 0-16,1-9 0 0,6-11 2 16,8-4 3-16,4-5 2 0,5-13 3 15,7 7 1-15,-5-5 2 0,5-5 0 0,3 1-1 16,4-2-1-16,-4-3-1 0,8 1-2 16,0-5 0-16,6 7 0 0,-6-7-1 0,0 0-2 15,25-7 1-15,-1 6-3 0,-1-7 1 16,19 4-1-16,-1-5-1 0,6-1-3 15,-3 0-3-15,30-2-11 0,1-3-8 16,-1 4-10-16,5-4-11 0,1 3-18 0,-1-1-22 16,-17 5-27-16,-11 3-41 0,-3-2 0 15,-7 1-557-15,1 4 117 0,-13-2 98 16</inkml:trace>
  <inkml:trace contextRef="#ctx0" brushRef="#br0" timeOffset="415.91">5819 9472 48 0,'2'-9'250'0,"4"1"61"0,-6 3 13 0,2-3-8 16,2-4-23-16,2 12-24 0,-6 0-25 0,9-1-23 15,-9 1-21-15,0 0-20 0,0 0-18 16,14 12-14-16,-12-11-13 0,8 12-9 15,-1 4-9-15,-1 1-9 0,4 0-9 16,9 9-7-16,2-5-6 0,-1 4-7 0,5 1-7 16,6-1-6-16,-2-6-5 0,31 13-6 15,0-5-5-15,-8-15-4 0,2-1-5 16,-6-5-6-16,5-5-5 0,-3-4-7 16,31-8-5-16,-3-7-5 0,-1-1-5 0,-11-10-6 15,2-5-9-15,-10-1 0 0,-12-6-1 0,-9-1 1 16,-16 8 3-16,-17 1 4 0,-4 6 1 15,-8-1 3-15,-11 1 4 0,-9-3 7 16,-36-7 9-16,-3 5 9 0,-11 7 7 16,-3-3 2-16,3 12 1 0,-1 4-5 0,13 3-4 15,11 4-5-15,9 0-8 0,3 8-12 16,6 0-17-16,8-3-22 0,4 10-7 16,2-1-10-16,1 2-14 0,5 8-19 0,3 0-29 15,6-1-64-15,12 4-510 0,0 0 115 16,17 11 94-16</inkml:trace>
  <inkml:trace contextRef="#ctx0" brushRef="#br0" timeOffset="848.37">7057 9528 40 0,'0'7'250'0,"0"-7"62"0,0 0 12 0,0 0-7 15,0 0-21-15,0 0-24 0,0 0-25 16,0 0-24-16,27-12-22 0,-17 8-19 16,11-5-18-16,-3 2-16 0,3-6-15 15,2-3-13-15,3 5-12 0,3-10-10 0,-2 4-10 16,0-4-8-16,2-6-6 0,-8 7-4 16,-1-6-1-16,1-4 2 0,-11 11 0 0,1-6-1 15,3 5-3-15,-6-1-5 0,1 8-5 16,-3-6-4-16,0 8-6 0,0-4-5 15,1 6-6-15,-5 1-5 0,4 3-3 16,-4-3-3-16,2 0 0 0,4 8 1 0,-8 0 2 16,0 0 3-16,9 11-2 0,-5-1 0 15,2 0-1-15,-4 14-1 0,0 0-3 0,2 2 0 16,-2 5-3-16,9 9 0 0,-9-1-2 16,4 3-2-16,0 0-3 0,2 2 0 15,-2-3-4-15,1 4-9 0,1-2-16 16,-8 5-17-16,2-4-11 0,-2 1-13 0,4-3-15 15,-8 0-16-15,4-10-19 0,0 0-22 16,0-6-66-16,4-1 5 0,-4-5-469 0,2-8 110 16,2-7 91-16</inkml:trace>
  <inkml:trace contextRef="#ctx0" brushRef="#br0" timeOffset="1449.17">7733 9550 94 0,'-7'-15'224'16,"7"-10"41"-16,0-2 7 0,2 1-11 15,5-1-19-15,5-10-20 0,-6 1-20 0,9 3-18 16,-9 2-14-16,2 6-10 0,0 0-8 16,-1 4-7-16,1-2-8 0,-2 6-8 15,7-2-9-15,-11 2-12 0,4 7-6 16,-4-1-1-16,2 2-3 0,2 8-3 0,-4-4 1 15,-2 5-2-15,0 0-2 0,0 0-2 16,0 21-3-16,0-6-5 0,0 8-5 0,-2 3-5 16,-4 4-5-16,0 13-5 0,0-10-5 15,4 1-4-15,2-6-4 0,0-2-2 16,0 1-3-16,0-2-3 0,0-3-1 16,2-2-3-16,4 0-3 0,-4-7-3 0,10-1 1 15,-6 0-4-15,-3-3-4 0,9 3-2 16,7 3-3-16,-11-8-2 0,6 2-2 15,3 1-2-15,-3-3-5 0,7-2-4 0,-2-4-11 16,3 7-6-16,9-8-23 0,-8 0-13 16,6-4-16-16,4 0-12 0,-4 3-14 15,12-4-15-15,-6-6-10 0,-6 5-7 0,-2-3-9 16,-6 4 5-16,-11-2-2 0,1 2 12 16,-3 0 21-16,-8-6 36 0,0 6 31 15,0-4 31-15,-6 1 6 0,4-4 5 16,2-1 5-16,-11-8 3 0,9 0 1 0,-4-3-1 15,4-3-1-15,2 1 2 0,0-1 3 16,0 1 4-16,0-4 2 0,0 7 2 0,0 1 2 16,2-3 1-16,-2 9-1 0,6 0 3 15,-6 7 6-15,2 1 7 0,2 4 8 16,-4 4 8-16,0 0 6 0,17 25 2 16,-5-6-2-16,-3 16 0 0,3 9-1 0,7 27-4 15,-11 8-5-15,2 6-6 0,-4 3-14 16,1 5-27-16,5 3-66 0,-12 2-102 15,6 0-613-15,9-10 128 0,-7 1 106 0</inkml:trace>
  <inkml:trace contextRef="#ctx0" brushRef="#br0" timeOffset="97581.53">29165 31975 61 0,'11'-9'178'0,"-5"4"45"0,-2-3 11 0,0 4-5 16,4-5-15-16,-4-3-12 0,1 5-14 16,5-6-12-16,-8 1-8 0,0 3-6 15,2-3-8-15,-2 1-9 0,2 0-9 0,-4-4-10 16,2 3-9-16,-2-2-9 0,0 2-9 16,0 0-9-16,0-7-7 0,-2-3-4 15,-4 2-5-15,0-1-1 0,-2-3-4 16,-1 3-1-16,3-1-2 0,-14-5-2 0,-1 1-2 15,0 1-4-15,-4-2-5 0,-4 5-4 16,0 7-4-16,-4-6-4 0,-2 0-3 16,-2 5-3-16,-4 0-1 0,-1 6-2 0,-1 0-4 15,-5 0-2-15,5 3-3 0,-7 2-2 16,1 5-1-16,-5 0 1 0,0-8 0 16,5 16-1-16,-3-8-1 0,-4 1 0 0,-20 10 0 15,1 9-3-15,5-10 0 0,4 12-2 16,-6 0 0-16,16 8-2 0,-4 2-2 15,-2 4 0-15,8-5-2 0,2 13-1 0,3 7-1 16,3-7 0-16,5 9 0 0,4-7 0 16,10-1 0-16,4-3-1 0,3-9-2 15,5 7 0-15,5 3 1 0,-1-1-1 16,5 1 2-16,6 10-1 0,0-6 0 0,8 35-1 16,7-5 0-16,6-3 1 0,8 1-2 15,4-10 1-15,8 1-2 0,2-8-1 0,11 0 1 16,4-11-1-16,2 4 1 0,0-13-1 15,12-1 0-15,-6-4 0 0,9-13-1 16,1 1-1-16,3-7-2 0,-3-4-2 16,-5-10-1-16,7-5-2 0,5-8 0 0,-7-7-2 15,3-7 4-15,-5-15 0 0,54-44 3 16,-12-29-1-16,-46 15 0 0,-18 11 0 0,-13 5 2 16,17-88-2-16,-27 35 2 0,-17 26 0 15,-9 7 0-15,-10 7 1 0,-9 0 0 16,-9 9-4-16,-6 13-10 0,-4 9-24 15,0 13-44-15,6 20-134 0,8 12-448 0,2 11 111 16,17 0 93-16</inkml:trace>
  <inkml:trace contextRef="#ctx0" brushRef="#br0" timeOffset="151235.71">20358 30015 14 0,'-23'-32'158'0,"0"-1"58"16,3 1 20-16,1 1-2 0,2-1-12 16,5 7-17-16,0-1-17 0,8 4-17 0,-3 7-17 15,1-7-14-15,2 6-12 0,4 1-12 16,0 3-9-16,0 3-7 0,0 0-7 0,4 7-4 16,-4 2-4-16,0 0-4 0,0 0-4 15,0 0-4-15,21 15-7 0,-13 2-6 0,0 4-5 16,3 1-5-16,-1 14-4 0,0 5-3 15,-1 0-4-15,1-1-3 0,0-5-4 16,-1 7-2-16,3-5-2 0,2-6-2 16,-3 1 0-16,5-7-1 0,-1 1 0 0,-1-11 0 15,1 2 0-15,5-7-1 0,-5 2-1 16,5-7-2-16,3 0-1 0,2 1-1 0,0-1-2 16,6-5-1-16,-8 0-2 0,3 0-1 15,3 0-2-15,0 0-1 0,-2 0-2 16,2 0 0-16,4 0-1 0,-4 0-1 15,4-5-1-15,4-1 0 0,5 1-1 16,-5 5-1-16,4-5 0 0,1 4 1 0,1-4-1 16,5-1-1-16,-1 6 0 0,3-5-1 15,3 3 0-15,32-1-1 0,-8-2 2 0,5 0-1 16,-3 2 0-16,6-5 0 0,-1 3 0 16,5-1 0-16,2 1 0 0,-4-3 0 15,14 0 0-15,-1-1 0 0,3 5 0 0,-4-3 0 16,7 3 0-16,3-2 0 0,-3 3-1 15,5 3 1-15,-5 0-1 0,3 0 0 16,-8 3-1-16,5 9 1 0,1-7 0 0,-1 8 0 16,5-5 1-16,-5 0 0 0,5-1 0 15,3-3 0-15,2 9 1 0,4-13-1 16,2 3 0-16,97 7 1 0,-54-20-1 16,-22 7 1-16,68-16 0 0,-52 10-1 0,-27 9 1 15,-22-12 0-15,109-1-1 0,-71 13-1 16,-24-5 0-16,-16 5 0 0,2 5-2 0,1 8 4 15,1-5-1-15,-1 5-1 0,1-2 0 16,0-3-1-16,-1 5 0 0,1-3 0 16,2 2 0-16,88 14 1 0,-55-21 1 15,-23 0 1-15,-19 0 2 0,3-5 1 0,7 0 1 16,-1 6 1-16,4-6 0 0,0-6-1 16,0 6 1-16,-3-9-1 0,-3 8 0 0,4-14 0 15,-11 4 1-15,1 0 1 0,-3-5-1 16,-6-1 0-16,-2 2-1 0,0-6 0 15,-2 3-1-15,-2 3-1 0,-2-5-1 16,-4 7 0-16,0-3 0 0,-5 5-1 0,-3-3 1 16,-19 2 0-16,-9 1 1 0,-8 2 6 15,1 2 10-15,-7-3 10 0,-6 5 9 0,-2-6 8 16,-4 5 3-16,1-7 1 0,-3 5 2 16,0-7 2-16,-7 2 0 0,9-12-1 15,-5-3-2-15,-3 7 0 0,-7-7-3 16,-2-8-3-16,1 1-3 0,-7-11-8 0,0-3-4 15,-5-4-8-15,-1-32-16 0,-2 6-36 16,0-5-44-16,2-1-63 0,3 19-37 16,3 4-549-16,3 9 120 0,-3 7 100 0</inkml:trace>
  <inkml:trace contextRef="#ctx0" brushRef="#br0" timeOffset="169442.33">30023 32100 76 0,'-17'0'211'15,"11"-6"49"-15,6 6 10 0,-12-4-7 16,10-5-16-16,-2 7-18 0,2-8-18 0,2 1-17 16,2 1-14-16,2 3-14 0,2-5-11 15,2-7-10-15,5 3-11 0,-3-7-9 16,17-3-9-16,-4-5-10 0,12 5-9 16,18-18-9-16,3 2-9 0,6 4-8 0,2-7-6 15,11 2-7-15,-1 0-5 0,1 3-5 16,-3-3-5-16,4 1-4 0,-5 2-4 15,3 6-4-15,-6-5-3 0,-2 3-3 0,-4 2-1 16,-2 6-3-16,-14-1-3 0,-7 14-2 16,-8-6-2-16,-4 8 0 0,-6 0 0 0,-1 0 0 15,-1 6-2-15,-9-4 0 0,5-3-1 16,-5 3-1-16,-2-2-1 0,1 0 0 16,-5 1-1-16,0 0-2 0,0-2 1 0,-4-2-1 15,0 0-1-15,-4 2 0 0,4-1-1 16,-8 0 0-16,1-7 0 0,1 8-1 15,-2-9 0-15,0 10-1 0,-5-1 0 16,5-6-1-16,0 10 0 0,-5-5-1 0,5 11 0 16,2-9 0-16,-2 4-1 0,-3 4-2 15,7-6 0-15,-2 8-4 0,0-10-1 16,2 10 0-16,2-7 2 0,2 8 1 16,0 0-1-16,2-11 2 0,2 9 0 0,4-5-1 15,4 5 1-15,-3-3 2 0,11 0-1 16,1 4-1-16,2-10 1 0,4 9 1 15,6 2 1-15,-6-7-2 0,8 7 2 0,-10 0 1 16,16 7 0-16,0-5 1 0,-2 9 1 16,-3 0 1-16,-5 0 3 0,-5 8 3 15,-3-1 5-15,-4-2 5 0,-7 4 2 16,-3 5 2-16,-3 3 1 0,-6 5 0 0,-13 7-1 16,-9 28-1-16,-9-1-2 0,-5 4-2 15,5-5 0-15,2-3-3 0,-2-6-6 0,11-8-26 16,9-14-43-16,5-2-54 0,8-9-71 15,11-7-469-15,7-14 109 0,7-6 91 16</inkml:trace>
  <inkml:trace contextRef="#ctx0" brushRef="#br0" timeOffset="174056.8">32650 31080 5 0,'-16'0'209'15,"1"0"80"-15,-6 0 22 0,1 9-7 16,1-6-17-16,3 9-21 0,-3-2-20 0,2 10-20 16,9-2-19-16,-8 1-20 0,12 2-17 15,-7 0-15-15,11-2-14 0,11 2-12 16,-9-1-7-16,10 1-5 0,5 0-6 15,7 3-8-15,5-11-7 0,2 7-6 0,4-11-6 16,7 2-6-16,3-11-7 0,1 0-6 16,5 0-6-16,20-19-5 0,1 6-4 15,-2-16-4-15,5 5-4 0,-11-10-3 0,-2 2-4 16,-6 0-4-16,-5-6-2 0,-11 12-2 16,-9-6-2-16,-11-1-4 0,-5 0-2 0,1 1-2 15,-12 0-3-15,-4 1-2 0,-2-16-3 16,-4 8-1-16,-6-6 0 0,-11-18-2 15,-4 0 1-15,-4 11-1 0,-4 4 2 16,0 7 2-16,0 16 0 0,0 7 1 16,-3-1-2-16,1 12-2 0,2 7 0 0,-6 5 0 15,-3 6-2-15,-16 21 0 0,4 9-2 16,5 3-1-16,3 11-1 0,11-1-4 0,2 8-10 16,4 2-14-16,16-12-14 0,5-4-18 15,10-3-15-15,8 4-23 0,13 17-35 16,8-1-85-16,8-11-460 0,15 2 114 15,-3-5 93-15</inkml:trace>
  <inkml:trace contextRef="#ctx0" brushRef="#br0" timeOffset="174374.85">33973 31476 23 0,'4'-9'231'16,"6"-3"83"-16,-7 3 22 0,3 8-8 15,-4-5-19-15,8 2-23 0,-10 4-23 0,0 0-22 16,4 11-22-16,0 2-21 0,3 9-19 15,-7 5-17-15,6 19-16 0,-4-1-13 16,-2 9-14-16,8 31-11 0,0-2-11 16,-1 4-15-16,-1-9-22 0,0-6-27 0,-4 6-31 15,4-13-71-15,7 12-123 0,-7-18-410 16,2-13 101-16,-2-7 83 0</inkml:trace>
  <inkml:trace contextRef="#ctx0" brushRef="#br0" timeOffset="174828.92">34568 30810 195 0,'-12'-19'280'0,"2"5"23"0,3-5-5 16,-3-2-18-16,8 2-20 0,2 6-20 0,0-7-17 16,6-1-17-16,0-4-17 0,11-7-16 15,-3-1-13-15,11 1-13 0,-2 1-11 16,0 5-11-16,8 0-10 0,-9 6-11 0,1 6-8 16,-2 1-9-16,-3 13-6 0,-1 0-7 15,2 10-5-15,-5 0-6 0,-6 16-6 16,1 8-5-16,-9 16-5 0,-5 3-3 0,-9 26-6 15,-7 5-5-15,-6-5 0 0,0-6-2 16,1-6 2-16,-1-5 0 0,6-19 2 16,7 0 0-16,3-21 1 0,1 2-1 15,6-7-2-15,-2-1-2 0,6-1-2 0,0-10-2 16,6 0-2-16,2-2-2 0,4 0-1 16,3-6-2-16,8 3-2 0,6-3-2 15,10-6-2-15,2-2 0 0,3 2-8 0,3-3-21 16,-3 3-35-16,3 8-24 0,-1-6-35 15,3 3-55-15,-3 4-1 0,3 4-527 16,-5 3 115-16,-9-6 97 0</inkml:trace>
  <inkml:trace contextRef="#ctx0" brushRef="#br0" timeOffset="175135.13">35939 30833 42 0,'-2'-8'224'16,"-5"4"71"-16,3-5 20 0,0 7-7 0,0-8-18 15,2 7-22-15,-2-5-21 0,4 3-15 16,4-2-14-16,6-2-17 0,1-1-16 15,20-11-17-15,-5-1-12 0,36-14-14 0,9 5-13 16,-1-10-11-16,11-3-12 0,67-27-10 16,-42 18-11-16,-17 6-17 0,-13 15-24 15,-10 0-25-15,5 2-37 0,-5 7-59 16,-17 12-103-16,-11-3-434 0,-11 9 102 0,-9 10 85 16</inkml:trace>
  <inkml:trace contextRef="#ctx0" brushRef="#br0" timeOffset="175422.84">36586 30007 141 0,'-13'-36'273'0,"1"-4"50"0,4 8 10 15,-5 8-4-15,11 0-12 0,-4 3-18 0,4 4-18 16,-8 6-21-16,1-2-23 0,3 1-23 16,0 2-21-16,6 10-20 0,0 0-17 15,0 0-14-15,-8 10-15 0,5 15-11 16,-1-2-12-16,0 18-21 0,4 8-27 0,0-3-27 16,0 0-27-16,0 3-57 0,4 4-48 15,9 23-110-15,-11-23-424 0,10-5 107 0,-6-6 88 16</inkml:trace>
  <inkml:trace contextRef="#ctx0" brushRef="#br0" timeOffset="175640.41">36683 30919 175 0,'0'13'308'0,"0"0"50"16,0 0 7-16,-4-6-9 0,4 2-10 15,0 0-17-15,0-2-25 0,-2 1-24 0,2-1-26 16,0-2-26-16,0 0-25 0,0 4-27 16,0-9-29-16,2 12-28 0,-2-7-30 15,4 5-30-15,0-2-36 0,8 5-60 0,1 4-117 16,3-6-501-16,3 3 109 0,-5-2 91 16</inkml:trace>
  <inkml:trace contextRef="#ctx0" brushRef="#br0" timeOffset="176072.71">37654 30223 62 0,'-18'-16'212'0,"3"6"59"16,3 4 12-16,-3 0-10 0,9 6-17 0,-8 0-18 16,7 11-18-16,-7 0-18 0,6 5-16 15,-5 5-16-15,9-1-14 0,-2 2-14 16,6 8-10-16,0-7-14 0,2 7-11 16,4-3-9-16,3-1-8 0,5 5-6 0,7-8-8 15,8 2-5-15,-5-5-6 0,3-8-6 16,-2-3-5-16,6-9-4 0,6 0-5 0,5-13-3 15,13-19-4-15,1 0-4 0,-2-8-3 16,-4-11-3-16,-5-7-2 0,-4-13-2 16,-5 1-3-16,-5-7-1 0,-13-2 1 15,-5 4 1-15,-9 9 5 0,-15 13 2 0,-5-15 1 16,-11 13-1-16,-8 1-2 0,-9 10-2 16,3 14-2-16,0 10-3 0,1 12-6 15,3 3-7-15,-2 6-16 0,0 8-19 0,-1 12-17 16,-15 11-20-16,5 12-22 0,9 10-44 15,8 11-107-15,4-2-372 0,18 6 102 16,-1-7 84-16</inkml:trace>
  <inkml:trace contextRef="#ctx0" brushRef="#br0" timeOffset="176361.45">38500 30138 83 0,'-7'-8'237'0,"3"3"57"16,-4 2 11-16,2-2-11 0,6 5-18 16,0 0-21-16,-15 0-22 0,15 0-20 0,0 17-18 15,-2-8-14-15,4 2-13 0,-2 15-14 16,0 1-14-16,13 11-12 0,-7 3-13 15,0 1-11-15,-2 2-12 0,3-4-13 0,-1 6-17 16,-2-7-21-16,0 6-28 0,2-9-69 16,0 4-136-16,-4-6-377 0,5-7 94 15,-1-1 80-15</inkml:trace>
  <inkml:trace contextRef="#ctx0" brushRef="#br0" timeOffset="176728.48">38996 29572 118 0,'-19'-42'248'15,"9"0"46"-15,-11 3 8 0,3 4-13 16,1 2-18-16,0 0-23 0,3 11-24 0,0 0-23 16,3 7-20-16,-1-1-18 0,4 5-18 15,-5 2-17-15,1-3-14 0,6 12-12 16,-3 0-10-16,9 0-9 0,-12 1-8 15,4 10-8-15,-1 4-7 0,3 1-6 0,0 4-7 16,0 2-4-16,6 4-4 0,0 3-5 16,6-5-3-16,6 14-4 0,-3-3-2 15,5-4-2-15,5 1 1 0,-3-1 2 16,3-4 2-16,1 1 4 0,-3-3 5 0,-5-4 6 16,1-1 8-16,-3-4 10 0,3-1 13 15,-7-4 12-15,-4-1 8 0,8 2-2 0,-10-1-5 16,0 3-7-16,0-3-7 0,-16 6-12 15,1 3-23-15,1 13-26 0,-3-5-42 16,-4-1-40-16,3 4-34 0,8-9-60 16,-3-6 12-16,7 0-550 0,0-7 117 0,0-6 98 15</inkml:trace>
  <inkml:trace contextRef="#ctx0" brushRef="#br0" timeOffset="176939.24">38739 29463 100 0,'-6'-49'265'16,"-2"-5"67"-16,2 9 15 0,0-8-12 15,4 8-19-15,2-2-23 0,2 8-20 16,8-2-18-16,-2-2-18 0,9 2-18 0,16-21-19 16,10 4-18-16,19-7-17 0,64-38-15 15,7 5-15-15,-30 32-29 0,-12 9-48 0,72-15-68 16,-35 20-145-16,-22 18-480 0,-19 3 107 15,-3-4 88-15</inkml:trace>
  <inkml:trace contextRef="#ctx0" brushRef="#br0" timeOffset="183785.36">23514 28306 100 0,'0'0'188'15,"0"0"35"-15,0-12 8 0,-2 11-5 0,2 1-11 16,2-11-17-16,-2 11-16 0,4-9-15 16,-2 2-14-16,2 3-12 0,0-5-11 15,1 7-10-15,-5-8-11 0,2 9-10 0,2-10-7 16,-4 11-7-16,2-9-5 0,2 8-5 15,-4 1-7-15,0 0-7 0,0 0-6 0,0 0-5 16,0 0-5-16,-6 21-2 0,0-16-6 16,1 16-4-16,-9-5-3 0,8 8-1 15,-11 9 2-15,-1-4 2 0,3 3 1 16,-1 2 0-16,-9-1 0 0,10 9-1 16,-16 14-1-16,2 6-1 0,-2-7-2 0,3 9 1 15,5-2-3-15,-6-4-3 0,4 8-1 0,9-13 1 16,1-4-2-16,-6 17-1 0,7 1 0 15,-7 2-1-15,9-10-3 0,4 15-1 16,1 11-1-16,3-3-1 0,0 2-1 16,4-11-1-16,2 11-1 0,-2-15-2 0,6-7-1 15,1-9 0-15,-3-7-2 0,6 3 0 16,-2-3 1-16,5-5-1 0,1-6-1 16,-3 0 1-16,5 2 0 0,-1-10 0 0,1 3 1 15,3-9 1-15,1-1 0 0,-5-8 0 16,5-3 2-16,1 3 1 0,2-12-1 15,4 0-1-15,0 0-1 0,10-12-1 0,2-1 1 16,-2-8-2-16,25-16-1 0,-10 3 0 16,4-12-1-16,-2 3 0 0,1-10 1 15,-5 0 0-15,0-1 2 0,-1 0-2 0,-3 1-1 16,-5-4-5-16,-4-5-22 0,-2 2-20 16,-2 0-36-16,-10-5-54 0,-4 12-501 15,-9 11 105-15,-10 3 88 0</inkml:trace>
  <inkml:trace contextRef="#ctx0" brushRef="#br0" timeOffset="186522.42">29339 28797 124 0,'0'0'189'0,"0"0"22"0,0 0-1 0,20-16-10 16,-11 15-15-16,9-12-15 0,1 1-15 15,0 1-15-15,18-10-14 0,-8 0-11 16,6 1-12-16,21-13-10 0,-5 2-11 0,9-1-8 16,-8 0-8-16,2-2-5 15,-11 11-7-15,-4 2-4 0,-4 1-5 0,-6 3-5 16,2 3-3-16,-6 2-4 0,-4-1-2 0,0 5-3 16,-11-3 2-16,9 3 6 0,-7 3 7 15,-4-3 6-15,5 4 5 0,-9-1 1 16,6 1-1-16,-2-2-2 0,-1 4-1 15,1-8-3-15,0 7-2 0,-2-8-1 0,3 4-2 16,-3 2-3-16,2-4-4 0,2-3-2 16,-8 3-4-16,5 2-4 0,-1 3-2 0,0-7-2 15,0 5-2-15,-2 1-2 0,7-6-1 16,-9 1-2-16,6-3-1 0,2-6-2 16,-1-1-2-16,-1 6 0 0,-2-6-1 15,2-4-1-15,-4 4 0 0,-1-2-1 0,-1-7-1 16,-2 6 0-16,0 1-1 0,-2-2 0 15,-5-4 0-15,-1 6-1 0,-4-2 0 0,-3-6 0 16,-1 2-1-16,-11-5 0 16,0 8 1-16,-2-8 1 0,-14-7 2 0,1 3 1 15,1 6 1-15,2 0 0 0,3 9 0 16,5-3 0-16,-8 5-1 0,-12-13-2 0,3 5 0 16,5 7 0-16,1 6-1 0,1-3 0 15,-23-2-1-15,2 6 0 0,8 4-1 16,7 8 0-16,-5-5 0 0,2 7 0 0,-6 7 0 15,-26-5-1-15,3 9 0 0,3 2 0 16,-5 4 0-16,5-1 0 0,1 4 0 16,-1 2 0-16,1 9-1 0,3-2 0 15,-4 4 0-15,-1 1 0 0,3 2-1 0,1 5 1 16,3 12-1-16,8-1 0 0,-8 5 1 16,4 3 0-16,-40 59 2 0,30-31 3 15,24-14 1-15,11-10 1 0,1 0 1 0,9 9-1 16,5 5-1-16,5-3 0 0,6 11-1 15,3 0-2-15,10-2 0 0,4 5 1 16,8 6-1-16,11-7 0 0,-2 7-1 16,12-6 0-16,33 72 0 0,-9-54-1 0,7-24 1 15,50 35-1-15,-15-47-7 0,-10-22-31 16,81 19-45-16,13-28-54 0,-21-29-468 0,57-41 100 16,70-67 85-16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26:50.4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36910 11266 46 0,'-2'-17'170'0,"-4"2"49"0,-7-1 10 16,3 1-7-16,-4 3-12 0,-3-6-16 15,1 10-15-15,-5-3-16 0,0-2-14 16,1 5-13-16,-7 0-11 0,4 3-12 0,0-1-10 15,-10 1-10-15,-10 10-9 0,-3 1-8 16,-18 12-8-16,-4 9-5 0,-4 6-7 16,1 13-5-16,-55 50-6 0,35-11-4 0,-24 35-5 15,13 9-2-15,-3 4-3 0,8 16-2 16,0 0-2-16,2-6-4 0,4 12-3 16,4 3-2-16,-2-6-2 0,4 10-2 0,7 2-2 15,-3-3 2-15,15 3-1 0,-6 8 0 16,7 1-1-16,10 2-1 0,5 6-1 15,2-1-1-15,11 6 0 0,4 4 0 0,10-37-1 16,5 54-1-16,-3-1 0 0,21 9-1 16,0 11 0-16,19-7 3 0,1-2 0 15,16 2-3-15,21 81-1 0,-11-99 2 0,32 67 0 16,-20-82-1-16,13-6-1 0,5-3 0 16,42 59 0-16,-35-88 0 0,14-7 0 15,6-5-1-15,9-11-1 0,3-13 0 0,18-10 0 16,5-15 0-16,9 0 0 0,-23-35 1 15,-19-14-1-15,69 20 0 0,-40-26-1 16,-20-11-1-16,-13-9-1 0,11-12-5 16,0-3 1-16,92-27 3 0,-16-14-1 0,-12-19 0 15,-15-10 0-15,-10-17 2 0,-8-22-2 16,37-56 0-16,-67 36 1 0,34-78 1 0,-23-16-1 16,-21-25 1-16,9-17 0 0,-21-11-1 15,-4-24-2-15,-17-37 5 0,2 3 1 16,-14-15 1-16,-6 4 3 0,-13-4 2 0,9-1 0 15,-28 18 1-15,-9 4-1 0,-17 89 2 16,-3-2 0-16,-40-78-1 0,5 113-2 16,-40-67-5-16,3 95-8 0,-37-49-6 0,38 82-8 15,-11 19 2-15,-17 9-4 0,23 35-6 16,15 22-12-16,6 10-25 0,6 0-90 16,2 7-354-16,3-1 84 0,5-1 71 0</inkml:trace>
  <inkml:trace contextRef="#ctx0" brushRef="#br0" timeOffset="882.9">46741 11191 44 0,'-62'3'172'0,"-19"10"44"16,3 9 13-16,-5 9-6 0,4 7-15 16,-72 65-16-16,21-3-18 0,8 18-17 0,7 18-15 15,11 3-16-15,5 7-13 0,2 17-11 16,-21 68-13-16,2 16-12 0,9-12-10 16,12 20-10-16,16 38-6 0,-4-1-5 0,-10 18-4 15,5 26-6-15,17 9-5 0,-7 2-4 16,24 25-5-16,-2 4-1 0,15-13-4 0,-9 4-4 15,36-14-2-15,-13-18-2 0,25-98-1 16,14-2-1-16,30 78-1 0,-11-108-1 16,10 1 1-16,33 73 0 0,-10-124-1 0,-2-43 0 15,31 23 0-15,-14-42-1 0,45 14-1 16,-21-41 0-16,-10-17 0 0,-4-17 0 16,10-7 2-16,11-15 0 0,10-10 2 15,105-10 1-15,73-47 1 0,-108-5-1 0,68-45 0 16,3-33 0-16,-17-12 2 0,-15-23 1 15,-12-29 0-15,-2-9 0 0,-10-14 2 0,-3-30 0 16,1-32 0-16,-1-21 0 0,-9-15-2 16,-22-50-1-16,-5-12 1 0,-26-20 0 15,-14-13-3-15,-14-16-3 0,-27-22-13 0,-23-4-21 16,-27-1-10-16,-17 1-22 0,-24 18-38 16,-17 12-53-16,-24 20-52 0,-21 12-196 15,-9 12 66-15,-5 28 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27:06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31559 6802 2550 0,'6'-5'1128'16,"6"-10"-654"-16,3-2-287 0,-5-4-123 0,15-4-51 16,4-1-22-16,0 4-3 0,25-14 5 15,1 6 3-15,5 1 7 0,2 4 3 16,-2 4 1-16,-4 2 4 0,-6 7 4 0,-3 3 6 15,-3 2 2-15,-1 2 3 0,3 5 2 16,-9 0 2-16,-4 0-1 0,-10 5 1 16,-1 2 1-16,-3 2 2 0,-3 1 0 0,-5 4 0 15,-11 3 1-15,-4 4-3 0,-7 15-1 16,-20 13 0-16,-10 9-1 0,-5 3-1 16,-9-2 0-16,-7 7 3 0,-54 51-2 15,35-37 1-15,11-9-1 0,10-17-1 0,8 3-3 16,-1 0-3-16,9-12-1 0,3 4-4 15,8-15-1-15,12-3-2 0,5-9 0 16,3-2-2-16,1 1 0 0,10-4 0 0,0-2-2 16,4-2-1-16,10 4-1 0,-4-2 0 15,7-2-1-15,6 0 0 0,14 4 0 16,4-5 5-16,4-5-8 0,5 0-18 0,30 3-22 16,7-5-20-16,0-8-21 0,4 3-21 15,-4-7-23-15,3-3-38 0,-3-6-48 16,-2 1 28-16,-7-2-553 0,1-2 122 0,-11 2 102 15</inkml:trace>
  <inkml:trace contextRef="#ctx0" brushRef="#br0" timeOffset="382.44">33202 7343 85 0,'6'-17'263'0,"-6"4"57"0,-2 1 10 16,-4 7-9-16,-2-1-20 0,-3 6-23 15,-3 2-25-15,-3 7-24 0,-12 3-21 16,-2 12-19-16,2-2-17 0,3 3-15 0,1 2-12 16,0 1-10-16,15-4-9 0,-5 4-8 15,9-3-7-15,-4-2-8 0,8-2-8 16,4 3-8-16,8-2-7 0,-2-3-6 0,7 2-6 16,12 0-6-16,8-10-6 0,6-5-4 15,5-10-6-15,34-4 0 0,3-17-7 16,4-4-4-16,72-36-4 0,-54 7-4 15,-22 8-3-15,-21 4-4 0,-6-8-4 0,-13-1-5 16,-14-4-5-16,-21 5-1 0,-18 9-3 16,-17-12 3-16,-27 0 9 0,-1 9 10 15,-22 3 8-15,-4 10 5 0,-16 6 4 0,2 4-1 16,4 8-2-16,4 6-3 0,5 5 2 16,18 6-18-16,10 2-19 0,13 4-40 0,-1 3-18 15,11 3-15-15,2 2-19 0,5 5-18 16,13-2-21-16,1 0-28 0,10 2 30 15,10 2-581-15,-2-4 119 0,19 9 98 16</inkml:trace>
  <inkml:trace contextRef="#ctx0" brushRef="#br0" timeOffset="710.16">34116 7063 82 0,'18'-33'278'15,"-7"-1"62"-15,-1-3 14 0,4-10-8 0,-3 1-21 16,1 3-26-16,9-23-27 0,-3 13-27 16,-7 9-21-16,1 9-20 0,-4 7-14 15,5 0-12-15,-7 10-13 0,0-2-15 0,-2 7-14 16,0 4-9-16,3 3-6 0,-5 6-5 16,-2 0-2-16,6 11-3 0,-4 0-4 15,4 15-4-15,2 12-7 0,3 4-1 0,-11 5-9 16,6 6-10-16,8 26-8 0,-11-3-6 15,5 3-7-15,2 0-3 0,-6-4-16 16,11 1-15-16,-11-12-16 0,4-10-34 0,0-8-23 16,-3 6-21-16,1-5-19 0,4-5-18 15,-4-1-18-15,3-4-28 0,1-10-71 16,-2-7 11-16,5-4-477 0,-5-10 115 0,4-6 96 16</inkml:trace>
  <inkml:trace contextRef="#ctx0" brushRef="#br0" timeOffset="1045.42">35178 6893 11 0,'-25'-29'243'15,"-14"-12"75"-15,-4-4 17 0,3 11-4 0,11 2-20 16,7 13-25-16,1-2-33 0,9 7-34 16,-1 2-29-16,9 3-23 0,0 1-18 0,2-2-17 15,2 5-15-15,0 5-11 16,0-9-11-16,0 9-7 0,0 0-6 0,10-3-4 15,-10 3-5-15,10 8-4 0,1-4-3 16,1 11-4-16,7-4-5 0,6 9-2 0,8 4-5 16,0 0-2-16,18 12-2 0,-3 3-1 15,0 1 0-15,-9-8 1 0,-6-2 3 16,10 10 2-16,-8-6 3 0,-8-2 4 0,-8-6 3 16,-5 1 7-16,-1-8 5 0,-5 1 10 15,-2 1-2-15,-4-6-1 0,-2 10-5 16,-2-10-6-16,-4 3-7 0,-2 3-11 0,-3-2-18 15,-3-3-23-15,4-1-34 0,-7-3-39 16,3-1-30-16,3-1-29 0,-7-10-75 16,3 5-6-16,7-10-536 0,-2 5 124 15,-1-12 102-15</inkml:trace>
  <inkml:trace contextRef="#ctx0" brushRef="#br0" timeOffset="1295.3">35091 6886 207 0,'-25'-31'329'0,"1"0"35"16,3 4 5-16,-10-4-14 0,10 2-24 15,7 4-27-15,-7 4-28 0,7 1-26 16,3 0-24-16,-1 0-20 0,0-1-12 16,3-1-1-16,-3 0-6 0,4-1-5 0,-5-2-7 15,9 6-10-15,-2-3-14 0,2-4-14 16,4 12-13-16,6-8-13 0,15-5-3 0,28-18-12 15,15 1-12-15,95-24-8 0,13 5-12 16,20 0-29-16,93-11-40 0,-3 17-94 16,-84 21-91-16,15 13-645 0,-6-3 140 15,-65 7 115-15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30:28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19609 14080 63 0,'-14'-15'193'0,"-3"-4"56"0,3 7 15 16,-7 6-6-16,1-3-16 0,-7 4-18 15,4 1-21-15,2-3-17 0,-3 7-15 0,1 0-15 16,2 0-12-16,-2 0-10 0,-1 0-9 16,1 5-7-16,-4 1-8 0,-2 3-6 15,-10 8-7-15,4-2-7 0,4 10-8 0,-25 7-7 16,6 7-6-16,-3 2-7 0,5 1-6 15,3 2-4-15,3 1-4 0,1-2-4 16,-1 3-4-16,9-3-4 0,2 10-2 16,-2-2-3-16,0 2-3 0,4 4-3 0,7 1-2 15,-1-6-2-15,-8 7-2 0,8 7-3 16,2 3-1-16,1-2-1 0,3-1-2 0,1 2-2 16,1-7-1-16,9-8 0 0,-2 0-2 15,0 27 1-15,5-4-2 0,-3-2 0 16,6-9-1-16,6 22-1 0,3-1 0 15,-3-4 1-15,4-3-1 0,9-1 0 0,-7 0 0 16,7 0-1-16,6-3 0 0,2-1 0 16,-3-5 0-16,7 5 0 0,4-3 0 0,1-2-1 15,-1-2 0-15,2-7 0 0,4 2 0 16,7-3 1-16,-7 3 1 0,9-6-1 16,-7-1 1-16,11 7 1 0,-4-5 0 15,5-6 0-15,1 13-1 0,6-10 0 16,2 1 1-16,0 9-1 0,60 43 0 0,-33-33-1 15,-12-19 0-15,-11 2 0 0,2-4-1 0,65 43 0 16,-32-31 0-16,-14-12 0 0,51 31 1 16,-28-26-1-16,-21-15 0 0,-6-2 0 15,74 29-1-15,-39-30-1 0,-17-2-4 0,-10-12 1 16,81 23 1-16,-40-16-1 16,-18-9 1-16,-11-8-2 0,83 19 1 0,-47-15 0 15,-19-4 0-15,70 17 0 0,-51-13 2 16,-17 1 0-16,-19 0 0 0,85 20 0 0,-49-18 0 15,-25 7 1-15,-17-15 0 0,89 24 1 16,-50-14 1-16,-24-8 1 0,-11-11 0 0,5 12 0 16,8-6 0-16,82 12-1 0,-45-16 0 15,-23 1 0-15,-24-6 1 0,7 2 1 16,5-5-1-16,8 0 0 0,93-5 1 16,-59 2 0-16,-30-2-1 0,-23 1 1 0,5-4 0 15,4-5 0-15,86-14 0 0,-61 7 0 16,-28-8 0-16,-15 8-1 0,77-28 0 0,-49 3 1 15,-28 7 0-15,-16 2 0 0,3 4-1 16,-4-10 2-16,-3 4 0 0,-1-7 1 16,-5-8 2-16,2 0 1 0,48-43 1 15,-33 18 1-15,-21 20 0 0,-12 0 1 16,0-3 0-16,2-1 0 0,2-2-2 0,-2-3 1 16,39-56-1-16,-31 31-1 0,-10 19 0 0,-11 7 0 15,-3-7-1-15,3-3 0 0,-4-3 0 16,5-1-1-16,-11 0 0 0,0-1 1 15,-6-5 1-15,0 6 1 0,-2-2 3 16,-6-4 3-16,-1-1 2 0,-9-8 2 16,7 6 1-16,-5-5 1 0,-11-2 0 0,4 8-1 15,-6-7-1-15,2 6-2 0,-2-6-2 0,-8 9-1 16,6-6-1-16,-9 3-2 0,3-4-2 16,-4 2-1-16,7 0-2 0,-1-1 0 15,-12-1 0-15,7-1-1 0,-1-2 0 16,-3 2-1-16,-3-2 0 0,-3 3-1 0,5-1 0 15,-11 1 0-15,4 4 0 0,-12-3 0 16,0 5 0-16,-2 6-1 0,-3-2-1 16,-42-59 0-16,18 45 0 0,8 16 0 0,4 24 0 15,0-6 0-15,-3-1 1 0,-10 1-1 16,-56-35-1-16,34 23 0 0,6 22 0 16,15 8-1-16,-17 7 1 0,1-3-1 0,-71-22 0 15,33 11 0-15,16 20 1 0,13 6 0 16,-2-1-3-16,-6 3-2 0,-95-21 0 15,6 5-2-15,43 8-1 0,-41-3 2 0,35 12 0 16,23 6 1-16,-79-13 4 0,5 6-3 16,43 12 0-16,-46-1 3 0,42 5 2 15,20 8 0-15,-84 8 1 0,-1 9 1 16,9 4 0-16,-4 11 0 0,-83 26-1 0,21 0-2 16,89-5-14-16,-75 30-14 0,16 7-14 15,14 14-12-15,63-27-20 0,-74 43-15 0,2-4-30 16,4 6-65-16,10 19-508 0,5-4 115 15,-7-11 96-15</inkml:trace>
  <inkml:trace contextRef="#ctx0" brushRef="#br0" timeOffset="6118.41">29785 15077 145 0,'0'0'213'0,"9"0"19"0,-9 0-1 16,0 0-9-16,0 0-12 0,12-3-16 0,-12 3-15 15,0 0-13-15,0 0-11 0,12 0-12 16,-12 0-10-16,9 3-12 0,-7 3-11 15,2 0-10-15,2 3-9 0,-4-1-10 16,6 13-7-16,-1 3-6 0,-1-1-7 0,0 23-6 16,0 1-5-16,-4 6-4 0,2 34-5 15,-4 3-4-15,-4 12-3 0,-2 6-4 0,-4-6-1 16,-1 6-3-16,1-2-2 0,-2-3-3 16,-3 0-2-16,3 0-2 0,1-5 0 15,-1-9-1-15,4-3 0 0,-3-9 0 0,7-7 0 16,0-13 0-16,2-8-2 0,2-3 0 15,0 5-1-15,2-4 0 0,2 5-2 16,-2-8 0-16,0 9-1 0,5-3-1 0,-1-1-1 16,0 2-1-16,0-3 0 0,2 3-1 15,5 23-1-15,-3-11 0 0,3-16 0 16,-1-5-1-16,-2 5 0 0,9-1-1 16,8 13 0-16,-7-10 0 0,1-8-1 0,2-9 0 15,4 1 0-15,14 13 0 0,-4-14 0 16,11 5 1-16,-5-8-1 0,13 2 0 15,8-5 0-15,4 0 0 0,9-13 0 16,6-1 0-16,7 0 0 0,8-4 1 0,-3-8-1 16,8 4 0-16,7-8-1 0,1 4 0 15,9-2 0-15,95-7-1 0,-60 0 1 0,-27 1 0 16,-10 4 0-16,99-3 1 0,-56-7-1 16,52 1 0-16,-4-6 0 0,-6 5 0 15,3-4 0-15,17-2 1 0,-1-3 1 16,3 2 0-16,6 1 0 0,82-13 0 0,-98 9 1 15,2-3 0-15,8 1 1 0,-2 0 1 16,9 5 0-16,-3 1 0 0,7 8-1 0,-17 2 0 16,-2 3 0-16,-44 3-1 0,55 8 0 15,-57-4-1-15,53 7 0 0,-1-2 0 16,-56 0 0-16,54 2 0 0,3 7-1 0,-18-9 0 16,-40 1 0-16,73 1 0 0,1-2 0 15,-12-5 1-15,7 0 0 0,1 0-1 16,-5-5 0-16,-1-2 0 0,-7 1-1 0,-10 3 0 15,-41-4 0-15,47 3 1 0,-9-5-1 16,14 1 0-16,3 4 0 0,-55-4 0 16,47 8 0-16,-58-4 1 0,-18-1-1 15,-19 5 0-15,105 0 0 0,-59-4 0 0,-30 4-1 16,-18-1 1-16,-6 1-1 0,107-6 1 16,-64 6 0-16,-39-4 2 0,-17 2 0 0,9-5 1 15,0 4 0-15,5-2 1 16,100-8 0-16,-68 8 0 0,-29-3 0 0,-12 2 0 15,-3-7-1-15,3 8 0 0,-3-11 0 16,7 4 0-16,-15 1-1 0,8 2 0 0,-14-3 0 16,-2 2 0-16,-4-6 0 0,-9 2 0 15,-16 2 1-15,-14 7 4 0,-7-5 5 16,-10 1 5-16,-2 1 2 0,-7 4 2 16,1-5 0-16,-4-2 0 0,-3 3-1 0,7-6-1 15,-9-6-1-15,1 7-1 0,-3-6-1 16,2-3-1-16,-3 1-1 0,-3-3-2 0,6-10 0 15,-6-8-1-15,-2-1-3 0,-4-9 0 16,11 1 0-16,-11-2-2 0,0-4 0 16,0-38-1-16,0 6 0 0,-11-9-1 15,9-8-1-15,-4-1 0 0,-6-8 1 0,8 3-1 16,-7-3 0-16,1 12 0 0,-4 0 0 16,1 8-1-16,1 5-2 0,-1 8-21 15,3 12-31-15,-2 12-46 0,12 11-130 0,-7 5-414 16,7 5 107-16,7-3 89 0</inkml:trace>
  <inkml:trace contextRef="#ctx0" brushRef="#br0" timeOffset="15978.47">26321 24799 66 0,'-12'-67'209'0,"3"4"56"0,7 11 15 16,-4-1-6-16,6 8-16 0,0 1-20 15,0 13-19-15,0 0-20 0,0 5-19 0,6-2-18 16,-6 7-16-16,2-3-14 0,2 7-13 16,-1 1-11-16,3 7-10 0,0-2-9 15,0 11-6-15,-6 0-5 0,0 0-7 16,17 20-6-16,-11 4-4 0,-4 5-6 0,8 16-4 16,-8 1-3-16,-2 40-3 0,0 9-2 15,-2-9-2-15,-4 12-3 0,0-3-3 16,4 0-4-16,-4 3-2 0,-7-10 0 0,7-1-2 15,4-1-2-15,-4 0-1 0,6-23-2 16,0-1-2-16,0-14-1 0,6 1-1 16,-6 0-2-16,6-1-2 0,2-4-2 0,5 1-1 15,1-4 0-15,-5-1-1 0,7-5-2 16,5 1 0-16,14 23-1 0,-4-23-1 16,4-5 1-16,-10-5-1 0,31 12-1 0,-1-7 0 15,5-9-1-15,2 3 1 0,2-5-1 16,5 1-1-16,1-5 0 0,0 0 0 0,1 5-2 15,1-5 0-15,4-1 1 16,7 2 0-16,2 4 0 0,0-1 0 0,10 1 0 16,4-11 0-16,-2 12 0 0,6-11 1 15,9 9 0-15,0-8-1 0,90 5 1 0,-53-10 0 16,-25 1-1-16,-19 1-1 0,7 0 0 16,2-6 0-16,3 1 0 0,8 5 0 15,87-3-2-15,-52 7 1 0,-34-10 0 0,-15 2-4 16,7 5 5-16,103-7 2 0,-57 6 0 15,53-4 1-15,-62 5 0 0,-23-1 1 16,-10-7-1-16,103 8 0 0,-10 0 0 16,-54 1-2-16,50-1 0 0,-45-7 1 0,-30 2-1 15,85-5 0-15,-51 0 0 0,51-5 0 16,-8-7 0-16,-48 6 1 0,60-10 1 0,-8 1-2 16,5-2 1-16,-8-9 0 0,-3 5 1 15,0 2-1-15,-2-10 0 0,2 5 0 16,-5 1 0-16,-1-2-1 0,-4-1 1 0,-3 6 0 15,19 3 1-15,-8 0 0 0,-44 3 0 16,40 2 0-16,-44 2 0 0,48-11 1 16,-54 12 0-16,-19-3 1 0,75-8 0 0,-8-5-1 15,-50 14-1-15,-27-6 0 0,74-8 0 16,-57 3 1-16,-19 0-1 0,-19 2-1 16,85-11 1-16,-49 6 0 0,-23 4 0 15,-21 2 1-15,-2-2 0 0,-4 2 1 0,-10-3-1 16,-1 1 0-16,-10 5 4 0,-20-4 6 15,-9 10 9-15,-10-7 4 0,-4 2 3 0,-8-6 1 16,-9 0-1-16,3-3 0 0,-7 0-2 16,-6-5-2-16,-2-15-2 0,-9-4-2 15,-3-24-2-15,-13-11-3 0,4-5-6 16,-6 2-14-16,3-13-38 0,-10-91-30 0,22 39-34 16,10 14-47-16,29-81-3 0,12 5-548 15,33-79 117-15,-2 13 97 0</inkml:trace>
  <inkml:trace contextRef="#ctx0" brushRef="#br0" timeOffset="100115.71">30492 31875 122 0,'-14'-9'245'0,"-1"7"44"0,5-7 4 16,0 7-14-16,1 2-21 0,-3-7-23 0,12 7-22 15,-8-3-20-15,8 3-19 0,0 0-13 16,0 0-8-16,0 0-7 0,0 0-7 16,0 0-9-16,0 0-9 0,39 0-10 15,-14 0-9-15,10 0-10 0,10 0-9 0,11 0-8 16,35 10-7-16,-10-8-9 0,8 7-11 16,6 2-19-16,-2 0-25 0,4-1-67 0,10 2-140 15,5 8-390-15,-5-8 98 0,-1 2 83 16</inkml:trace>
  <inkml:trace contextRef="#ctx0" brushRef="#br0" timeOffset="100550.41">34275 31949 95 0,'0'-9'256'0,"0"9"56"0,0-6 6 15,6 0-12-15,-4 6-21 0,4-6-23 16,7 6-24-16,7-1-22 0,3-3-20 15,10-1-17-15,11 5-16 0,7-4-14 16,36 4-15-16,6-7-13 0,6 7-19 0,13 7-36 16,10-7-57-16,103 9-578 0,-2-9 96 15,-61-9 78-15</inkml:trace>
  <inkml:trace contextRef="#ctx0" brushRef="#br0" timeOffset="101699.4">35777 24507 115 0,'7'-29'220'0,"-1"5"39"0,-4 2 9 0,2-6-8 15,-4 3-14-15,2 5-16 0,-2-11-16 16,-2 8-15-16,-2-1-12 0,2 2-12 16,-4 2-10-16,-3-9-12 0,-3 12-10 0,0 1-12 15,1 0-13-15,-1-1-12 0,-3 4-10 16,1 6-10-16,-1-4-9 0,-5 10-9 16,5 1-6-16,-3 0-6 0,-3 1-6 15,-6 10-5-15,2 9-5 0,-14-3-4 0,6 8-4 16,-12 8-5-16,5 0-3 0,-3 12-1 15,4-8-2-15,1 8-1 0,1-2 0 0,6 1-1 16,6-3 0-16,-8 12-2 0,6-7-1 16,7-4-1-16,-7 21-2 0,10-16-2 15,-1 2-1-15,14-4 0 0,-9-2 0 16,5-2 1-16,8 3-1 0,-10 1 0 0,10-2 0 16,10 9-3-16,-8-10 0 0,6 2 0 15,5 3 0-15,9 20-1 0,5-8 0 0,2 7-1 16,4-13 0-16,4 2 0 0,3-5-1 15,-9-14 1-15,2-4-1 0,0-2 0 16,-2-8 0-16,4-1 0 0,0 2 0 0,0-4 3 16,7-4 2-16,-1-8 1 0,4 5 1 15,1-12 0-15,2 4 0 0,-1-8-1 16,3-4 1-16,22-7 0 0,4-11 1 0,-5-6 0 16,5-5-1-16,-5-5 0 0,-3-11 0 15,-4-4-1-15,58-59 0 0,-52 21 0 16,-12 18-2-16,-15 1 0 0,-1-6 0 15,24-74-1-15,-35 36-1 0,-17 14 0 0,-8 22 1 16,-14-10-1-16,-12 4-1 0,-14 6-1 16,-48-47-1-16,1 38-2 0,1 38-13 0,1 22-23 15,-6 7-31-15,1 8-70 0,-5 18-571 16,0 0 119-16,12 10 98 0</inkml:trace>
  <inkml:trace contextRef="#ctx0" brushRef="#br0" timeOffset="116227.43">36408 25015 99 0,'-15'-2'216'0,"13"2"42"15,-6-7 3-15,-2 6-16 0,10 1-29 0,-4 0-27 16,4 0-26-16,-7-11-30 0,7 11-41 16,0-1-71-16,0 1-337 0,0-13 52 15,0 13 44-15</inkml:trace>
  <inkml:trace contextRef="#ctx0" brushRef="#br0" timeOffset="116383.07">36358 24952 173 0,'-14'-4'258'0,"14"4"19"15,-15 0-17-15,15 0-36 0,-12 0-35 16,12 0-57-16,-4 4-110 0,4-4-279 15,0 0 44-15,0 0 35 0</inkml:trace>
  <inkml:trace contextRef="#ctx0" brushRef="#br0" timeOffset="117479.19">36257 25562 22 0,'217'-146'141'0,"-83"44"46"16,-3-6 11-16,-40 27-5 0,-21 15-12 0,-18 12-18 16,-9-3-33-16,-4 3-68 0,-16 2-276 15,-9 5 36-15,-9 6 30 0</inkml:trace>
  <inkml:trace contextRef="#ctx0" brushRef="#br0" timeOffset="117670.04">31313 23296 121 0,'-288'73'183'0,"100"-19"18"0,15 1-2 15,53-13-11-15,31 1-16 0,25-12-32 16,10 17-65-16,7 10-114 0,11 12-168 0,16 24 34 16,16 13 29-16</inkml:trace>
  <inkml:trace contextRef="#ctx0" brushRef="#br0" timeOffset="119281.12">30887 25347 138 0,'-19'-32'199'16,"3"0"21"-16,1 1 0 0,3 6-8 0,0 2-11 16,1 2-12-16,1 4-12 0,4 3-14 15,-3-5-14-15,3 7-15 0,-2 0-14 16,2 3-12-16,4-2-10 0,-5 2-8 0,5 7-7 15,-4 2-7-15,0-5-6 0,6 5-5 16,0 0-4-16,-19 14-4 0,11-8-4 16,0 10-4-16,-5 8-4 0,5-4-3 0,-6 13-3 15,1 2-4-15,5 5-3 0,0 0-3 16,-3-2-2-16,9 2-1 0,0 6-6 0,2-9-1 16,0 1-2-16,2 7-1 0,5-8-1 15,1 8-1-15,4-10-1 0,-1 4-2 16,7-5 0-16,-1-2 0 0,3 2-1 15,1-2 0-15,10-9-1 0,-6 3 3 0,8-1 3 16,0-5 2-16,2-8 0 0,2 3 1 16,7 0 0-16,1-9-2 0,1 0-1 15,7 4-1-15,30-5-1 0,0 1-2 0,-5-2-2 16,5 4-1-16,-2 1-1 0,-1 1 0 16,3-5-2-16,2 7 0 0,-5 2 0 15,-3-2-2-15,5-1 0 0,-1 5 0 0,-2 2 0 16,3-2-1-16,-5 0 0 0,-5 0 1 15,5-1-2-15,-3-3 0 0,-4 2 1 16,-12-7 1-16,-4-2 0 0,-4 0 0 16,-5-4 0-16,7-1 0 0,-7 0 0 15,3-1 0-15,-1-4 2 0,1-6 2 0,-5 6 0 16,5-5 1-16,-5-2 1 0,1 2-1 0,-3-7 0 16,-2 3 2-16,-4 0 0 0,0-4 0 15,-6-6 0-15,-2 5 0 0,-4-2-1 16,-6-12-1-16,-1 0 0 0,-14 1-2 15,4-10-14-15,-6 0-34 0,-4-6-46 0,0-30-53 16,-8-1-442-16,5-16 98 0,5-14 80 16</inkml:trace>
  <inkml:trace contextRef="#ctx0" brushRef="#br0" timeOffset="199903.55">51883 13311 4 0,'-6'-41'172'0,"0"9"67"15,0 6 20-15,4-1-2 0,-4 5-13 16,-1 1-16-16,7 0-17 0,-2 1-19 16,-4-5-17-16,4 12-16 0,-2-6-12 0,2 10-9 15,2-3-9-15,-4 1-11 0,2 5-8 16,2 3-4-16,0 3-5 0,0 0-4 16,-7 19-5-16,1 24-4 0,-4 42-2 0,-3 22-3 15,-15 203-5-15,3-80-7 0,-10 92-12 16,10-96-7-16,-2 3-5 0,0-3-1 15,-2-12-2-15,2-12 1 0,0-52 5 0,7-34 4 16,5-10 5-16,-1-13 3 0,-5-9 2 16,0-2 0-16,1-12-3 0,-5-5-1 15,8-15-3-15,3-14-3 0,-5-3-2 0,5-13-2 16,-1 1-5-16,1-11-4 0,-1-5-6 16,1 1-6-16,-1-17-9 0,-3 2-8 0,-5-13-11 15,5-10-18-15,-5-35-12 0,2-17-12 16,7 9-8-16,5-6-12 0,3 11-14 15,8 12-17-15,4-21-24 0,3 13-42 16,5 19 31-16,-1 3-537 0,1 3 111 0,5 0 91 16</inkml:trace>
  <inkml:trace contextRef="#ctx0" brushRef="#br0" timeOffset="200521.31">51850 13068 92 0,'7'-58'205'0,"-3"4"42"15,-2 0 8-15,0-30-4 0,2 20-9 16,-2 12-12-16,-2 6-11 0,0 13-13 16,0-1-12-16,0 11-9 0,0-3-12 0,6 4-13 15,-6 12-11-15,0-3-10 0,0 1-8 16,4 4-4-16,-4 8-4 0,0 0-6 16,0 0-6-16,2 25-7 0,-2 3-8 15,0 5-6-15,0 9-7 0,-2 11-6 0,2 4-4 16,0 1-6-16,0-1-6 0,0-3-5 15,0-1-7-15,4 2-3 0,-4-10-5 0,7-4-4 16,-1 1-3-16,2-10-4 0,-2-8-3 16,3-3-2-16,3-4-3 0,0-3-1 15,-1-7-1-15,9-4-2 0,-1-3-2 16,2-10-3-16,8-11-1 0,18-20-2 0,-3-13-2 16,3-6-4-16,1-9-4 0,-5-9-7 15,40-74-7-15,-32 29-1 0,-9 20-3 0,20-65-1 16,-27 38 0-16,-6 28 0 0,-2 17 4 15,-7 1 1-15,-3 1 2 0,-7 27 8 16,-1 8 9-16,-7 12 7 0,2 8 3 16,-4 8 0-16,-4 8-1 0,2 7-3 0,-7 6-1 15,9-1 0-15,-20 26-1 0,-1 12-1 16,-6 25 0-16,-2 14-1 0,2 6 0 0,0 8-1 16,7 3 1-16,-1 5-1 0,4-3-1 15,5 9-1-15,4-6-4 0,2 6-22 16,6-6-27-16,8 6-26 0,10-6-32 15,3-3-65-15,8-2-24 0,35 59-484 0,-10-45 113 16,-13-24 94-16</inkml:trace>
  <inkml:trace contextRef="#ctx0" brushRef="#br0" timeOffset="201636.82">53310 13862 86 0,'0'0'180'0,"6"-16"36"0,-6 10 9 15,0 1-2-15,0-1-9 0,0-5-13 0,6 2-12 16,-4-3-12-16,2-9-9 0,2 1-9 16,-6-5-10-16,2 3-11 0,5-9-6 15,-7 11-8-15,2-2-6 0,-2 1-5 16,-2-1-5-16,2 1-7 0,-7 7-3 0,7 2-5 15,-6 2-6-15,0-9-2 0,-2 7-2 16,2 3-4-16,-3 4-2 0,1 5-3 16,-2 0-4-16,10 0-4 0,-29 14-3 15,14-2-3-15,-5 12-3 0,-1 5-4 0,-2 0-3 16,3 4-4-16,-1 2-3 0,9-3-5 0,1 0-5 16,-1 4-3-16,6-6-4 0,-1-8-7 15,5-1-11-15,2 1-20 0,7-2-26 16,1-3-23-16,4 0-30 0,3-8-64 0,5 3-14 15,1 1-471-15,0-6 107 0,-1 6 89 16</inkml:trace>
  <inkml:trace contextRef="#ctx0" brushRef="#br0" timeOffset="201787.23">53442 14119 103 0,'12'11'278'0,"-10"-2"48"15,3-3 6-15,-5 0-8 0,2 2-21 0,-2-3-27 16,0-5-27-16,0 6-24 0,8 0-26 15,-8-6-35-15,0 5-45 0,0-5-57 0,10 0-93 16,-10 0-458-16,0 0 82 0,21-9 67 16</inkml:trace>
  <inkml:trace contextRef="#ctx0" brushRef="#br0" timeOffset="202334.52">53971 13904 71 0,'0'0'218'0,"0"0"59"0,0 0 15 16,-19-11-5-16,13 2-12 0,-2 7-18 16,6-8-20-16,-4 0-19 0,0-1-22 15,-1-5-20-15,1-5-16 0,4 0-17 16,0-1-14-16,2-6-13 0,2-4-11 0,4-2-11 15,3-2-9-15,3-2-8 0,-2 5-8 16,3 4-8-16,-1 5-5 0,-4 3-5 16,5 9-4-16,-5 1-1 0,-6 2 1 0,8 9 0 15,-10 0-3-15,9 11-2 0,-9 7-4 16,0 6-3-16,-7 21-3 0,1 8-2 16,-4 30-1-16,-9-8 1 0,5-8-1 0,1-4-2 15,5-20-3-15,0-7-3 0,4-4-4 16,4-12-1-16,4 1-3 0,4-4-2 15,5-3 0-15,7-3-1 0,3-10-1 0,18 13-1 16,1-7-1-16,1-1-1 0,27 14 0 16,-10-5-1-16,4 8 0 0,-2 17-1 0,-10 10 1 15,-2 4 0-15,-5 9 2 0,-8 2 4 16,-4 7 6-16,-12 7 7 0,-4-7 9 16,-11-8 8-16,0-6 10 0,-6-16 8 15,-6 11 4-15,0-8 3 0,-3-4 2 0,1-3-1 16,-11-5-3-16,11-8 0 0,-4-8-6 15,1-5-5-15,-1-8-5 0,0 1-8 0,1-5-8 16,-7-5-6-16,-1-11-13 0,9-11-14 16,-9-14-32-16,11-4-20 0,0-32-25 0,4 4-26 15,10-11-31-15,8-5-58 0,11 5 16 16,0 2-572-16,14 2 126 0,-6 8 103 16</inkml:trace>
  <inkml:trace contextRef="#ctx0" brushRef="#br0" timeOffset="202764.48">55027 12916 60 0,'-12'0'237'0,"4"-4"72"0,-3 3 23 0,5-3-1 16,-4-1-12-16,1-2-19 0,3 7-22 16,-2-4-22-16,2 3-22 0,0-7-22 0,6 8-20 15,-9-7-18-15,9 3-17 0,0-5-14 16,0 4-14-16,7-3-12 0,1-4-11 0,10-7-10 16,-3 5-11-16,14-7-14 0,0-2-18 15,4 2-20-15,2 4-21 0,6-3-34 16,1 7-36-16,-5-8-27 0,4 17-47 15,3-4-107-15,-18 8-378 0,1 4 102 0,-12 1 87 16</inkml:trace>
  <inkml:trace contextRef="#ctx0" brushRef="#br0" timeOffset="202949.73">55259 13050 153 0,'-23'34'306'0,"0"-8"41"16,-1-7 1-16,3 2-13 0,4-2-23 15,5-8-29-15,0 4-27 0,3-7-24 0,3 1-22 16,4-4-19-16,0 1-16 0,2 0-14 15,0-6-14-15,8 4-15 0,3-4-13 0,1-4-16 16,9-2-23-16,20-5-24 0,21-16-27 16,8 1-29-16,-6-6-79 0,0 1-89 15,5-2-6-15,-5 2-419 0,-2 2 99 0,-7 1 82 16</inkml:trace>
  <inkml:trace contextRef="#ctx0" brushRef="#br0" timeOffset="204501.5">56613 14034 58 0,'-7'-11'184'0,"-1"-9"49"15,6 8 12-15,-8-9-3 0,8 7-9 16,-4 2-14-16,3-7-15 0,-1 10-14 16,-2-3-12-16,4 7-9 0,2-1-6 15,-2-3-4-15,-2 3-5 0,4 6-7 0,0 0-8 16,0 0-10-16,-15 26-9 0,9 14-10 16,-4 7-7-16,0 34-6 0,-5 7-6 15,3 6-5-15,3 5-6 0,1-4-7 0,6-3-7 16,-2 1-6-16,-2-13-7 0,12-9-6 15,0-19-5-15,0-8-4 0,3-3-3 16,3-1-4-16,-4-15-2 0,7-2-2 16,-3-11-1-16,5-2-2 0,-3-6-1 0,7-13 0 15,12-16-2-15,16-19-1 0,1-22-2 16,41-78-2-16,-8-18-2 0,16-90-4 0,-39 69-3 16,12-96-4-16,-30 66-2 0,20-82-9 15,-29 74-5-15,10-93-1 0,-20 89 0 0,-3-1 1 16,-7 0 2-16,-5 10-4 0,-8 56 9 15,0 37 5-15,-6 20 7 0,-9 8 11 16,7 5 10-16,-6 8 9 0,-5 18 8 0,5 13 8 16,3 13 2-16,-1 6-1 0,4 7-5 15,-3 9-7-15,3 5-5 0,2 5-6 16,-2 7-2-16,1 9-4 0,5 12-3 0,-10 20-2 16,6 47-2-16,-1 10-1 0,5 24-2 15,2 120-1-15,9-12-3 0,-3-10 0 16,8-17-1-16,1-45-1 0,-1-39-1 15,-1-10-1-15,5-14-1 0,-3-2-1 0,-5-6 1 16,9-14-1-16,-7-18-2 0,-2-6-3 16,3-16-7-16,-5-3 2 0,0-9-2 15,3-10 5-15,-3 1 1 0,4-7 0 0,-1-6-1 16,-1-11 3-16,7-18 0 0,9-35 0 16,-3-11-4-16,6-23-2 0,23-96 2 15,-9-14-4-15,-6-4 0 0,3-3 0 16,-3 10-2-16,-2 7 1 0,-10 58 3 0,-9 28-2 15,-1 32 5-15,-5 23 4 0,-6 12 5 16,0 13 1-16,-1 16 0 0,-6 10 0 0,-3 6-1 16,6 0-1-16,-14 27 0 0,-1 14-1 15,-12 37 0-15,5 11 0 0,-24 89-3 16,17-42 1-16,7-17 0 0,3-20-1 0,4 5-9 16,7 0-18-16,0-4-21 0,4-4-23 15,8-9-24-15,4-3-30 0,5-10-55 0,3-17 7 16,11 2-536-16,-4-14 118 0,4-12 98 15</inkml:trace>
  <inkml:trace contextRef="#ctx0" brushRef="#br0" timeOffset="205349.11">58016 13344 170 0,'-6'4'246'0,"-2"1"29"16,8-5 1-16,-13 4-12 0,13-4-17 15,0 0-19-15,-10-9-18 0,10 9-19 0,-10-6-18 16,10-4-16-16,0 1-16 0,0 6-12 16,0 3-13-16,0-10-11 0,0 2-9 15,0 8-6-15,-2-11-5 0,2 9-3 0,0-8-5 16,0 10-6-16,0-9-5 0,0 9-5 15,0-5-6-15,0 5-5 0,0-7-4 16,0 7-5-16,0 0-2 0,-5-9 1 0,5 9 1 16,0 0 2-16,0-5 1 0,0 5 0 15,-2-6-2-15,2 6-2 0,0 0-2 16,0 0-4-16,0 0-3 0,0 0-3 0,0 0-3 16,0 0-3-16,0 0-3 0,0 0-1 15,0 0-3-15,0 0-1 0,0 0-2 16,0 0 0-16,2-5-2 0,3 1-1 15,-5 4 1-15,2-6-1 0,-2 6-1 0,0-6-2 16,0 6 2-16,6-5 0 0,-2-2 1 16,-4 7 0-16,0 0 4 0,0 0 2 0,-4-5 0 15,4 5 0-15,0 0-1 0,0 0-1 16,0 0-1-16,-27 12 0 0,23-7 1 16,-7 14 1-16,-3-6 3 0,0 8 1 0,5 0-1 15,-5-1 0-15,1 1-3 0,5 0-1 16,0-1-1-16,-2 1-3 0,3-4 0 15,5 3-4-15,0 1-12 0,4-3-19 16,0-4-13-16,5 7-15 0,5-9-16 0,2 7-15 16,-1-9-18-16,3 6-20 0,3-8-17 15,2 1-23-15,-5 0-12 0,5-4 3 0,-1 7 17 16,-5-6 17-16,6 3 24 0,-3-4 40 16,-1 6 53-16,-5-6 26 0,1 0 12 15,-5 1 14-15,0-2 12 0,0-2 8 0,-1-2 7 16,-1 9 4-16,2-7 5 0,-2 2 3 15,-2 0 1-15,-4-4-1 0,9 1-7 16,-3 6-5-16,-4-3-5 0,-2-4-7 0,6 1-7 16,0-1-12-16,-6 0-13 0,7 8-13 15,-7-8-24-15,8 1-18 0,-2-1-20 16,-6 0-36-16,14-1-65 0,-14 1 4 0,21 0-401 16,-11 0 94-16,3-8 77 0</inkml:trace>
  <inkml:trace contextRef="#ctx0" brushRef="#br0" timeOffset="206017.84">58622 13658 52 0,'-19'0'214'0,"11"0"65"16,0-2 15-16,8 2-6 0,-19-4-15 0,13 4-19 15,6 0-17-15,-15-6-17 0,15 6-20 16,-8 0-19-16,8 0-17 0,-12-3-15 15,12 3-13-15,-2-6-11 0,2 6-9 0,-7-1-8 16,7 1-8-16,0 0-7 0,0 0-7 16,0 0-7-16,9-12-6 0,-9 12-5 15,0 0-5-15,0-9-1 0,0 9-1 0,6 0 1 16,-6 0 0-16,0 0-3 0,0 0-5 16,0 0-3-16,0 0-5 0,0 0-4 0,0 0-5 15,0 0-10-15,0 0-18 0,-6 17-36 16,6-17-35-16,0 0-35 0,0 0-79 15,0 0-14-15,0 0-456 0,20-12 108 0,-7 3 90 16</inkml:trace>
  <inkml:trace contextRef="#ctx0" brushRef="#br0" timeOffset="207129.85">58967 13310 173 0,'-21'5'284'0,"1"3"40"0,-1 1 1 15,4-9-14-15,3 4-21 0,-5-8-24 16,13 4-24-16,-2-1-23 0,0-7-22 16,1 8-20-16,7 0-18 0,-14-8-15 0,14 4-16 15,-6 3-13-15,4-7-12 0,2 8-10 16,0 0-9-16,-4-11-9 0,4 11-8 15,0-8-6-15,0 8-5 0,-3-4-6 0,3 4-5 16,3-9-5-16,-3 9-3 0,0-1-3 0,0 1-4 16,0 0-2-16,0 0-2 0,-3-11-3 15,3 11-2-15,0 0-1 0,0 0-2 16,-6-9 0-16,6 9 1 0,0 0 1 16,0 0 0-16,0 0-1 0,0 0 0 15,0 0-1-15,0 0-3 0,0 0-1 0,0 0-1 16,0 0-1-16,0 0-2 0,0 0-1 15,-6 0 0-15,6 0-1 0,0 0 0 0,0 0 0 16,0 0 1-16,0 0 2 0,0 0 3 16,0 0 1-16,0 0 1 0,0 0 0 0,0 0-1 15,0 0 0-15,0 0 0 0,0 0-1 16,0 0 0-16,0 0 0 0,0 0-7 16,0 0 2-16,-16 8 0 0,16-8-1 0,0 0-2 15,0 0 1-15,0 0-1 0,0 0 0 16,0 0-1-16,0 0 0 0,0 0 0 15,-11-8 0-15,11 8-5 0,0 0 2 16,0 0 3-16,0 0-1 0,0 0 1 0,0 0-1 16,-8 9-1-16,8-9 0 0,0 0 0 15,0 0 0-15,-2 7-2 0,2-7 1 0,0 0-1 16,0 0 0-16,0 0 0 0,-6 4-1 16,6-4 1-16,0 0-8 0,0 0 8 15,0 0 0-15,0 0 1 0,0 0 0 0,0 0 1 16,0 0 0-16,0 0 0 0,0 0-1 15,0 0 0-15,0 0 0 0,0 0 0 16,0 0 0-16,6-20 0 0,-6 20 1 0,2-5-1 16,-2 5 1-16,6-6-1 0,-6 6 0 15,2-5 0-15,2 1 1 0,-4 4-1 16,0 0 0-16,7-6 1 0,-7 6 0 0,0 0 0 16,2-6-1-16,-2 6-1 0,0 0-4 15,0 0 4-15,0-5 0 0,0 5 0 0,0 0 0 16,0 0 1-16,0 0-1 0,0 0 1 15,0 0 0-15,0 0 0 0,0 0 1 16,0 0-1-16,0 0 1 0,0 0-1 16,0 0 0-16,0 0 0 0,-21 11 0 15,21-11 0-15,-2 3-1 0,2-3 0 0,0 0 0 16,-6 3-1-16,6-3 2 0,0 7-2 0,0-7 1 16,0 0 0-16,-7 2 1 0,7-2 3 15,-6 6 1-15,6-6 0 0,0 0 2 0,-2 5 1 16,2-5-2-16,0 0 0 0,-6 8-1 15,6-8-1-15,-2 1 0 0,2 6-1 16,0-7 0-16,0 0-1 0,-4 5 0 0,4-5 1 16,0 0-2-16,-6 8 1 0,6-8-2 15,0 5 0-15,0-5 0 0,0 0 0 16,0 6 0-16,0-6-6 0,0 0 5 16,0 0 2-16,0 0 0 0,0 0-8 0,-2 8-17 15,2-8-23-15,0 5-31 0,0-5-35 16,0 9-69-16,0-9-25 0,2 4-515 15,-2-4 121-15,6 5 100 0</inkml:trace>
  <inkml:trace contextRef="#ctx0" brushRef="#br0" timeOffset="209646.84">53909 13740 135 0,'0'0'203'0,"-12"3"23"0,10 5 3 16,2-8-6-16,-9 1-14 0,9-1-16 0,-10 4-16 15,10-4-18-15,-8 0-11 0,8 0-12 16,0 0-12-16,0 0-7 0,-15 5-7 16,15-5-7-16,0 0-4 0,0 0-3 0,0 0-4 15,-8-5-4-15,8 5-6 0,0 0-6 16,-12-5-5-16,12-3-5 0,0 8-4 0,0 0-3 15,-9 0-3-15,9 0-4 0,-12-5-4 16,12 5-4-16,-8 0-3 0,8 0-1 16,-19 2-1-16,15 1 0 0,-9 5 1 15,1 2 5-15,-2 5 5 0,-7 13 2 0,0-3 2 16,1 4-1-16,3 4-3 0,-2 1-2 16,5-2-4-16,6 2-4 0,-5-2-3 15,11-3-9-15,-2-1-7 0,4-10-3 0,4 9-5 16,-2-7-10-16,11-1-29 0,1-2-38 15,1-7-55-15,14-9-23 0,4-1-507 0,14-9 109 16,19-4 90-16</inkml:trace>
  <inkml:trace contextRef="#ctx0" brushRef="#br0" timeOffset="210899.22">59364 12829 102 0,'0'0'218'0,"-13"8"42"0,7-7 6 16,-2 3-9-16,0 3-16 0,6-6-19 0,-5 6-20 15,-5-5-18-15,10 1-16 0,-4-3-16 16,0 7-13-16,-1-5-11 0,7-2-12 15,-12 4-10-15,4-4-10 0,8 0-7 0,-9 0-5 16,9 0-5-16,-12 0-4 0,12 0-3 16,-21-4-2-16,15 2-1 0,-4 2-2 15,-1-7-2-15,-5 7-3 0,8 0-4 16,-13 9-1-16,0-5-1 0,-6 3-2 0,1 18-1 16,-10 1-2-16,-7 16-4 0,0 1-2 15,1 4-1-15,1 4-2 0,2-3 1 0,10-7-1 16,6-2-1-16,4-5-4 0,5-1-2 15,8-8-3-15,0 3-4 0,6-7-3 16,4 0-2-16,2-6-1 0,2 2-2 0,7-3-2 16,5-2-2-16,1-12-2 0,8 6-5 15,0-12-7-15,16 1-13 0,21-16-10 16,3-6-3-16,-5-5-6 0,2 1-5 0,-8-6-2 16,-2-4-2-16,-7 4-2 0,1-5 3 15,-15 5 5-15,-8 10 4 0,-4 1 2 16,-3 1 4-16,-7 12 6 0,-5-6 5 15,-2 14 8-15,-2-2 5 0,-4 5 5 0,0 2 5 16,0 0 5-16,-18 13 4 0,11 0 3 16,-5 7 3-16,-5 14 2 0,-1 3-1 0,8 1 1 15,-3 3-1-15,1 3-1 0,3 1-4 16,7 8-2-16,-2-4-2 0,8-2-1 16,-2 13-2-16,5 19-1 0,5-5-2 15,3 0-1-15,-7-16-2 0,10-9 0 0,-7-4-2 16,3-4-1-16,-1-3 1 0,5-6-2 15,-7 0-2-15,3-2-1 0,-2-9 0 16,1-6-1-16,-5 2 0 0,0-8-1 0,-1-2 0 16,1-7 0-16,-8 0-6 0,0 0 1 15,12-16 0-15,-6-8-8 0,1-5 4 16,-5-19-2-16,-2-10-3 0,6-28-2 0,0-10 2 16,0-3 2-16,-4-7-2 0,7-2 2 15,3 6 1-15,-4 7 0 0,5 2 3 16,-1 18-1-16,-2 15-1 0,3 16 4 0,-5 8-1 15,0 9 3-15,-1 6 3 0,-1 6 1 16,2-1 2-16,2 7 3 0,-8 7 2 16,7-3 2-16,-9 5 2 0,12 7 3 15,-6 2-1-15,-4 3 5 0,2 1 4 0,-4-1 5 16,0 4 5-16,0-1 2 0,-4 12 0 16,-4-7-1-16,2 6-2 0,-2-5-2 0,-1 2-2 15,-3-2-5-15,0 0-12 0,-3-1-29 16,7-4-34-16,-5 1-19 0,5-5-33 15,0-10-42-15,4 8-90 0,2-10-439 0,2 0 113 16,0 0 94-16</inkml:trace>
  <inkml:trace contextRef="#ctx0" brushRef="#br0" timeOffset="211530.62">60075 12495 43 0,'-6'2'164'15,"6"-2"55"-15,-13 3 20 0,5-3 1 16,8 0-7-16,-12 0-15 0,12 0-16 15,-9 0-14-15,9 0-14 0,0 0-10 16,-14 0-9-16,14 0-10 0,0 0-9 0,-8 0-6 16,8 0-6-16,0 0-3 0,-13-5-5 15,13 5-3-15,0-8-5 0,0 8-6 0,8-12-7 16,-1 9-7-16,1-14-8 0,4 4-5 16,3 0-7-16,12-13-6 0,0 7-6 15,-5-8-6-15,11 12-7 0,-2-3-11 16,-2 1-15-16,-4 3-16 0,-2 8-28 0,-2 1-20 15,-3 1-17-15,-3 4-30 0,-7 4-57 16,6 1 25-16,-7 1-456 0,-5 5 97 16,8-1 80-16</inkml:trace>
  <inkml:trace contextRef="#ctx0" brushRef="#br0" timeOffset="211699.3">60265 12594 190 0,'-17'36'274'0,"-1"-6"18"0,-1-1-7 15,3-9-15-15,7 0-21 0,-3-6-18 16,10-3-17-16,-2-3-18 0,2-5-17 15,2 3-16-15,0-6-15 0,0 0-14 0,0 0-12 16,20-6-13-16,-20 6-12 0,17-5-17 16,2-1-20-16,-3-5-25 0,3 2-32 15,1-3-100-15,1-1-145 0,0 6-257 0,-1-6 83 16,-3 0 69-16</inkml:trace>
  <inkml:trace contextRef="#ctx0" brushRef="#br0" timeOffset="212644.71">60455 12562 115 0,'-8'-5'203'0,"8"5"34"0,-6-7 3 16,6 7-6-16,-15 0-11 0,15 0-13 16,-8 0-14-16,8 0-15 0,-12 11-14 0,3-10-15 15,7 3-12-15,-8 0-9 0,4-3-11 16,2-1-11-16,4 0-10 0,-11 10-9 16,9-8-8-16,2-2-7 0,-6 0-5 15,6 0-7-15,0 0-5 0,0 0-8 16,0 0-4-16,0 0-4 0,0 0-5 0,6-13-4 15,-6 13-4-15,2-9-3 0,4-2-3 16,-6 10-2-16,0 1-1 0,0-9-2 0,0 9-1 16,-6-4 1-16,6 4 4 0,-10-2 6 15,10 2 7-15,-21 6 7 0,7 4 7 16,-5 2 5-16,-1-3 3 0,-1 9 1 0,0-5 0 16,7 0-1-16,-3 0-2 0,-1-5-5 15,3 5-5-15,1 2-4 0,5-11-4 16,-3 4-4-16,12-7-3 0,-6 3-3 15,6-4-2-15,0 0-3 0,0 0-4 16,0 0-4-16,18-21-5 0,-7 10-4 0,1-8-3 16,0 1-1-16,-3 0 0 0,3 2 0 0,-8-1 0 15,2 5 0-15,-1-1 2 0,-5 7 2 16,-5 1 1-16,5 5 1 0,0 0 0 16,0 0 0-16,-24 11-1 0,13-7-3 15,-3 6-9-15,6 2-22 0,-1-4-18 0,3 0-16 16,0-5-20-16,6-3-29 0,0 0-49 15,0 0 12-15,0 0-495 0,47-19 107 16,-22 2 89-16</inkml:trace>
  <inkml:trace contextRef="#ctx0" brushRef="#br0" timeOffset="212978.75">60999 11904 151 0,'4'-9'228'0,"-4"-2"24"0,2 0-3 16,-2 5-11-16,0 2-13 0,0 4-14 16,0 0-14-16,0 0-13 0,-8 21-12 15,-7 11-7-15,-10 33-5 0,-3 11-8 0,-30 92-8 16,-4-4-8-16,2 17-8 0,2 0-8 15,2-4-9-15,15-40-6 0,12-31-5 16,2-19-1-16,0-1-3 0,4-4-5 0,3-12-6 16,5 1-8-16,1-23-7 0,1-5-9 15,7-11-11-15,0-11-15 0,4-1-14 16,-4-8-18-16,6 1-35 0,6-13-29 0,-6 0-31 16,0 0-57-16,14-26 11 0,7-5-470 15,-7-12 102-15,7-30 84 0</inkml:trace>
  <inkml:trace contextRef="#ctx0" brushRef="#br0" timeOffset="213327.09">59992 10195 39 0,'-33'-24'203'0,"4"3"64"15,6 8 20-15,3-2-4 0,1 4-17 16,9 3-17-16,-3 2-17 0,7 6-19 0,6 0-16 16,-14 9-16-16,14 1-11 0,0 3-7 15,0 16-11-15,8 13-8 0,4 37-8 0,9 5-6 16,2 7-5-16,31 91-5 0,-5-13-7 16,13 3-7-16,0 1-6 0,-4 5-8 15,12 2-6-15,28 72-3 0,-26-86-7 0,4 7-5 16,7-5-6-16,0-6-5 0,-1-10-6 15,-24-35-5-15,-8-29-3 0,-15-12-5 16,6 5-5-16,1-12-5 0,-7-5-10 16,0-8-13-16,0-3-28 0,-2-15-34 0,-4-12-30 15,0-5-59-15,4-8-25 0,2-5-537 16,2-8 117-16,3-8 98 0</inkml:trace>
  <inkml:trace contextRef="#ctx0" brushRef="#br0" timeOffset="214462.35">61460 12612 92 0,'-9'3'202'0,"-3"5"43"16,4-8 10-16,2 1-4 0,-1 3-8 15,7-4-12-15,-20 2-10 0,14-2-12 0,1 4-13 16,5-4-10-16,-16 0-13 0,12 2-9 16,4-2-13-16,-13 0-10 0,13 0-6 15,-8 0-5-15,8 0-3 0,0 0-4 16,0 0-5-16,-6-6-6 0,6 6-7 15,0 0-8-15,14-15-7 0,3 3-8 0,1-2-7 16,9-5-8-16,2-2-6 0,4-3-6 16,2 3-6-16,-4-1-8 0,23-18-12 15,-12 17-16-15,-13 2-20 0,4 0-36 0,-11 11-25 16,-1-7-29-16,-4 9-39 0,1 2-78 16,-10-6-437-16,1 12 108 0,-3-5 91 0</inkml:trace>
  <inkml:trace contextRef="#ctx0" brushRef="#br0" timeOffset="214682.26">61722 12067 53 0,'-6'-13'207'16,"-6"6"58"-16,10-5 16 0,-5 8-4 0,-5 0-13 16,10 3-14-16,2 1-16 0,0 0-19 15,-25 5-19-15,11 11-17 0,5 0-15 16,-9 10-15-16,1 5-13 0,3 5-14 15,1 3-12-15,-1 6-11 0,1-3-11 0,3 7-15 16,0-4-19-16,8-2-20 0,2-7-27 16,8 6-69-16,-2-5-155 0,13 0-313 15,-3-5 88-15,-1-1 74 0</inkml:trace>
  <inkml:trace contextRef="#ctx0" brushRef="#br0" timeOffset="-214018.17">62012 13389 164 0,'-7'8'262'16,"-1"6"33"-16,-4 6 5 0,3 1-8 0,-5 20-14 15,-5 28-17-15,3 1-17 0,-3 9-15 16,5 7-15-16,3 1-17 0,-1 6-14 0,10-4-14 16,-2-4-12-16,4-11-14 0,4-19-12 15,-2 3-12-15,0-11-10 0,8-4-11 16,-1-2-10-16,5-5-7 0,1-4-8 15,-1-10-8-15,7 4-6 0,-1-19-7 0,1 2-6 16,2-9-7-16,8-9-7 0,6-4-8 16,19-26-6-16,-2-17-5 0,-3-11-4 0,44-80-3 15,-18-4-2-15,-11-12-1 16,-10-17-2-16,-9-13 1 0,-3-11-1 0,-11-16-1 16,-10-11-1-16,-3-1-5 0,-5-9 1 15,-5 2-2-15,-8 17 1 0,-4 48 2 0,-2 34 5 16,2 19 3-16,-11 5 8 0,7 8 9 15,-8 12 13-15,6 7 14 0,-7 15 10 16,3 23 6-16,-1 11 0 0,3 11-2 16,0 5-7-16,1 11-6 0,1 2-5 0,-4 11-3 15,12 0-6-15,-21 31-2 0,13 9-2 16,-15 37-5-16,4 21-4 0,-7 99-2 0,11-42-3 16,9-24-1-16,4-15-1 0,4-2-2 15,4-3-3-15,0-11 0 0,3 4 0 16,1-17-2-16,0-11-1 0,3-11-3 15,-5-14-3-15,-2-12-5 0,0-5 0 0,7-7 1 16,-5-7 0-16,0 1-4 0,-2-11 2 16,9 1 1-16,-3-10 0 0,-1-10 4 15,1-3-1-15,15-21 1 0,8-33 0 16,-2-17 0-16,19-90 1 0,-5-8 0 0,-9-2 0 16,-10 42 0-16,-9 21 1 0,-4 14-2 15,-1 6 2-15,-2 2 1 0,-3 18 8 16,-3 27 9-16,0 8 3 0,-4 13 2 0,-2 16-1 15,0 7-3-15,-2 13-1 0,2-4 0 16,-12 32-3-16,-1 13-2 0,-5 39-1 16,-7 13-3-16,-10 106-2 0,0-4-7 0,14-48-18 15,13-24-18-15,1-24-13 0,7-5-20 16,7-1-19-16,1-11-13 0,13-9-17 16,-1-14-23-16,13-19-55 0,-2-14 30 0,2-11-589 15,5-13 126-15,-5-6 104 0</inkml:trace>
  <inkml:trace contextRef="#ctx0" brushRef="#br0" timeOffset="-213716.53">64225 10730 61 0,'-14'-36'219'0,"6"1"62"0,-5-4 17 16,1 3-6-16,-3-1-17 0,9 9-20 15,-2 0-22-15,0 7-23 0,8 1-18 16,-7 7-14-16,1 2-10 0,4 2-8 16,-4 9-8-16,6 0-10 0,-12 20-10 15,-3 13-8-15,-6 33-5 0,-8 18-5 0,-24 94-6 16,1 9-6-16,-2 9-8 0,5 3-8 16,7-4-7-16,5-6-8 0,10-51-7 0,13-30-7 15,1-19-5-15,5-5-10 0,2 2-16 16,12-20-19-16,0-13-28 0,3-12-27 15,9-2-21-15,17 11-30 0,-4-11-49 0,5-13-101 16,-1-7-378-16,-2-9 105 0,4-7 87 16</inkml:trace>
  <inkml:trace contextRef="#ctx0" brushRef="#br0" timeOffset="-213399.36">64225 12583 123 0,'19'0'243'0,"-9"6"48"0,-3-3 6 15,-1-1-8-15,0-2-9 0,-4 4-11 16,-2-4-15-16,8 0-19 0,-8 0-20 0,0 0-19 15,13-6-17-15,-13 6-17 0,8-11-14 16,-2-8-14-16,7-3-12 0,-5-10-11 16,10-10-11-16,5-27-9 0,0-14-9 0,10 4-8 15,-4-15-7-15,33-79-6 0,-13 46-6 16,-15 24-6-16,-3 17-5 0,0 8-3 0,-15 5-1 16,5 15 3-16,-7 23 8 0,-8 3 8 15,7 2 5-15,-5 12 6 0,-2 3 0 16,-6-1-3-16,7 6-4 0,-7 5-7 15,0 5-5-15,0 0-8 0,-19 50-3 0,-10 19-3 16,2 5-2-16,-8 12 2 0,6 8 0 16,-29 71-4-16,19-50-4 0,16-28-2 0,5-16-5 15,3-15-9-15,7-2-23 0,2-15-43 16,6 6-24-16,6-1-23 0,6-7-23 16,-1 3-46-16,9-6 32 0,9-4-618 15,-2-7 125-15,0-5 105 0</inkml:trace>
  <inkml:trace contextRef="#ctx0" brushRef="#br0" timeOffset="-213153.23">65000 12483 163 0,'0'0'276'0,"7"-1"35"0,-7 1 7 0,6-10-11 16,-4 6-20-16,-2-1-22 0,4-3-21 15,0 4-18-15,0-5-15 0,-2 2-14 16,3 2-10-16,-3-4-11 0,0-2-10 15,8 4-9-15,-4 1-7 0,5-7-5 0,1-3-10 16,0 3-8-16,-1-2-10 0,9-1-10 16,1-6-10-16,12-2-9 0,-10 3-9 15,10 0-14-15,-4-1-20 0,6 2-26 16,-8 0-38-16,4 2-48 0,2 3-32 0,-4-6-56 16,4 10 0-16,-10-2-540 0,6 5 115 15,-9-2 97-15</inkml:trace>
  <inkml:trace contextRef="#ctx0" brushRef="#br0" timeOffset="-212854.88">66067 11769 196 0,'4'-9'287'0,"7"2"32"16,-9-3 3-16,4 9-14 0,-6 1-18 15,0 0-20-15,0 0-18 0,0 0-19 16,-6 32-19-16,-9 1-15 0,-3 9-14 0,-5 25-15 16,-6 11-13-16,-6 0-11 0,8 1-12 15,-8 6-9-15,6-7-11 0,-4-3-9 0,10-9-11 16,-4-3-8-16,6-11-14 16,7-12-16-16,-1-14-22 0,9 2-21 0,0-11-22 15,4-2-32-15,2-3-20 0,2-7-25 16,2-5-32-16,-4 0-78 0,17-17 20 15,-5-3-440-15,9-13 103 0,8-39 85 0</inkml:trace>
  <inkml:trace contextRef="#ctx0" brushRef="#br0" timeOffset="-212536.42">65782 9556 3 0,'-42'-42'203'0,"1"2"85"0,8 16 29 15,2-1 1-15,4 4-10 0,4 5-18 16,5 0-26-16,3 7-25 0,-1 1-23 16,10 5-20-16,-1-3-16 0,7 6-11 0,-12 16-10 15,12-2-10-15,-2 14-6 0,4 23-6 16,6 34-6-16,3 11-4 0,3 14-5 16,17 99-3-16,8-5-3 0,5-10-2 0,-3-11-2 15,13-6-3-15,-13-49 3 0,13 44-3 16,12-4-3-16,-8-3-3 0,-10-41-6 15,16 40-7-15,4-2-7 0,-19-42-7 16,20 42-6-16,-26-37-6 0,-8-30-6 0,-6-9-6 16,0-4-8-16,2-3-10 0,-8 0-14 15,0-7-26-15,-3-17-45 0,-1-9-38 16,-5-14-41-16,3 1-49 0,1-15 41 0,3-7-705 16,-6-7 140-16,5-8 118 0</inkml:trace>
  <inkml:trace contextRef="#ctx0" brushRef="#br0" timeOffset="-211933.48">66208 9324 85 0,'0'-23'168'0,"0"0"38"16,2 1 17-16,-2 3 5 0,0-2-4 15,0 9-5-15,0 2-4 0,0-2-4 16,0 3-4-16,0-2-6 0,0 0-8 0,0 6-7 16,6 0-8-16,-6 5-8 0,0 0-8 15,0 0-8-15,14 22-7 0,-5-1-7 16,9 26-4-16,5 31-2 0,10 8-4 0,31 97-4 16,-2-1-3-16,35 70-3 0,-33-57-7 15,25 84-4-15,-12-13-6 0,3 0-8 16,-34-66-9-16,5 99-7 0,-17-74-8 15,-6 96-8-15,-15-91-9 0,-13 22-11 0,0 93-7 16,-19-106-4-16,5 0-5 0,-3-4-5 16,3-6-12-16,-11-21-28 0,17-56-53 15,2-31-57-15,6-32-122 0,14 1-544 0,7-8 132 16,6-24 111-16</inkml:trace>
  <inkml:trace contextRef="#ctx0" brushRef="#br0" timeOffset="177260.76">26594 22240 2167 0,'-15'-13'961'15,"3"-8"-545"-15,-5-2-233 0,-1 1-107 0,7 2-48 16,-1 1-23-16,4 4-11 0,2-3-7 16,4-4 4-16,2 1-2 0,0 7 1 15,4-8 2-15,6 1-2 0,0 1 2 16,11-2 2-16,4-9-2 0,4 10 1 0,2 0 3 16,25-14-1-16,4 2 0 0,8-3 2 15,2 0-1-15,6 2 0 0,73-40 2 0,-31 33-1 16,-19 0-1-16,71-16 2 0,14 3-3 15,0-1-1-15,-2 10 4 0,4-7-1 16,6 6-1-16,2 5 3 0,7-2 0 0,-3 3 1 16,9 6 0-16,0-8 0 0,8 12 0 15,2-4 0-15,91-11 0 0,-5 2 0 16,-90 11 1-16,15-8 0 0,86-4 0 0,-19-2-2 16,-80 13 1-16,93-8-2 0,-93 10 2 15,95-1 0-15,-93 7-1 0,17 4 0 16,4 1 1-16,94 7 0 0,-104 5 0 0,-3 0 1 15,-2 5 0-15,-1 3 0 0,-51 3-1 16,50 5 0-16,-51 1 0 0,-32-5-1 16,90 13 1-16,-22-6 0 0,-44-1-2 15,-30 1 2-15,-21-2 2 0,102 8 3 0,-62 2 3 16,-29-7 2-16,-23-2 4 0,5 2 1 16,1 7 1-16,1-6 1 0,-1 0-1 0,-2 8-1 15,1 0-1-15,67 28 0 0,-49-13-1 16,-35-3-1-16,-11 9-1 0,-5-1 0 15,-1 6-1-15,-8 12-1 0,2 0-1 16,42 64 0-16,-34-35-1 0,-23-12-1 0,-5-6 1 16,3 1 0-16,-3 12 0 0,26 73-1 15,-20-40-1-15,-9-11 0 0,21 58 1 0,-25-25-1 16,17 35-1-16,-6 8 1 0,-13-40-1 16,8 40 0-16,-16-40 0 0,21 46 1 15,-20-50-2-15,1-20-13 0,-16-8-54 16,-5 1-99-16,-10 126-465 0,-54 63 105 0,-12-116 88 15</inkml:trace>
  <inkml:trace contextRef="#ctx0" brushRef="#br0" timeOffset="-173512.9">27121 29210 39 0,'-6'-23'187'0,"-7"3"57"16,1 6 15-16,2-1-6 0,-5 8-16 15,3-2-18-15,-3 0-20 0,3 7-18 0,4-4-18 16,-5 6-17-16,1 0-14 0,3 6-14 15,-3-4-12-15,4 11-10 0,-3 4-9 16,-1 4-9-16,-2 15-8 0,-7 32-7 16,2 11-7-16,3 5-6 0,1 15-5 0,-3 2-3 15,3 13-4-15,-5 90-3 0,3-51-4 16,5-32-3-16,-1-13-2 0,5 5-3 0,-13 95-3 16,9-60-2-16,2-27-2 0,-1-15-1 15,3-7-2-15,6 4-1 0,2-6-1 16,2-9-1-16,4-3-1 0,9-17-1 15,-1-6-2-15,5-21-1 0,1-4 0 0,3-4-1 16,25 15 0-16,-13-15 0 0,2-11 0 16,2-1-2-16,23 2-1 0,-2 2 0 15,6 3 0-15,-2-7-1 0,5 3 1 0,3-3 0 16,4 7 0-16,7-4-2 0,-2-3 1 16,14 1 1-16,8-1 0 0,-1 0 1 15,96 11 0-15,-51-11-1 0,-21-10-1 16,-15 2 1-16,96 8-1 0,-48-8 0 0,-24 6 0 15,78-8 0-15,-58 4 0 0,-17-7 0 16,85 13-1-16,-14-9-1 0,8 0-1 0,-4-2 3 16,4 1-1-16,-52-3 0 0,50 4 1 15,-10 1-1-15,-40-4-2 0,48 11 0 16,-4-7 2-16,-42-6-2 0,55-1-1 0,-59 0 2 16,66-6 1-16,-55 0 0 0,51 0-1 15,5 5 2-15,-1 0 0 0,-2-2 1 16,-49 5-2-16,48-3 0 0,-9 3 1 0,-2 11-1 15,-13 3 0-15,-41-13 1 0,-28-4 0 16,77 16 0-16,-55-15 0 0,-18 0 1 16,-17-6 0-16,115-2 0 0,-28-11 2 15,-54-5-1-15,-23 4 0 0,69-14 1 0,-61-6-1 16,-26 9 0-16,-15-3 0 0,77-25-1 16,-55 16 1-16,-28-1 0 0,-12 2 0 0,-3 4 0 15,-1-11 0-15,-7-9 1 0,-8-3 0 16,2 1 1-16,-6-10 0 0,-13 1 2 15,-4-4 1-15,-16-7 2 0,-2 0 1 16,-9-4 1-16,-12-9 0 0,-6 1 1 0,-10-17-1 16,-9 1-1-16,-33-88 0 0,-23-72-2 15,21 80-1-15,-10-8-1 0,-19-72-1 0,27 90 0 16,0 3 0-16,21 36 0 0,16 15-2 16,8 13-13-16,17-15-41 0,42-192-99 15,49 33-412-15,41 0 93 0,35-11 78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35:52.0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24581 34506 118 0,'0'-20'232'0,"0"5"43"15,6-2 2-15,-6-4-13 0,2 2-21 0,4-2-20 16,6 10-21-16,-9-10-20 0,5 9-18 16,2 0-13-16,-6 0-14 0,13 4-10 15,-7-5-10-15,9 8-9 0,1-1-8 0,1-3-9 16,4 9-8-16,6-8-8 0,-2 4-6 15,2 4-7-15,16 4-7 0,-1-4-4 16,-3 2-5-16,5 4-4 0,-9-6-4 0,7 3-4 16,-5 3-3-16,-16-6-2 0,6 5-3 15,-2-4-3-15,-9-1 1 0,-5 5 6 16,5-5 8-16,-9 0 4 0,1 0 0 16,-4 0-3-16,3 0-3 0,-11 0-4 15,0 0-3-15,0 0-4 0,0 0-2 0,0 0-4 16,0 0-3-16,-50 4-1 0,23 0-3 15,-2 1-1-15,-10-5-1 0,-4 8-1 0,1-4 0 16,-1 4-2-16,-3-8 1 0,5 7-2 16,2 1-1-16,-2-3 0 0,-1 3 0 15,7-3 1-15,2-2 1 0,4 1 2 0,2 1 1 16,-2-1 4-16,6 1 1 0,-3-5 2 16,1 2 2-16,2 2-1 0,2 1-1 15,5 1-1-15,-1 4-1 0,1 0 0 0,1 8 1 16,7 2 1-16,-11 12 2 0,7 4-1 15,8 9-1-15,0 5 0 0,8 1-1 0,0 38-1 16,8 6-2-16,7 0 0 0,-4 9-2 16,1 5 2-16,17 88 1 0,-6-56-1 15,-6-23-1-15,-3-18 0 0,1 6 1 16,14 88 3-16,-10-46 0 0,-5-29-1 16,-3-12 0-16,-1 1 0 0,1-1 0 0,5 1 1 15,-11-11 2-15,5-10 1 0,-6-3-1 16,5-7 2-16,-5-22-2 0,2-4 1 15,-8-13-2-15,5-1-1 0,-1-10 2 0,0-1-3 16,2-1 0-16,-6-3 0 0,7-2 2 16,3 1 0-16,13 6 1 0,-9-9 1 15,17 2 1-15,-8 0 0 0,15-7-4 0,3-5 0 16,38 5-4-16,-3-2-7 0,13-3-37 16,8 5-55-16,11-3-47 0,99 16-103 15,-3 1-528-15,-7-6 128 0,-48-3 106 0</inkml:trace>
  <inkml:trace contextRef="#ctx0" brushRef="#br0" timeOffset="21476.01">34169 18740 128 0,'-4'-5'206'16,"4"5"27"-16,-2-7 0 0,2 7-10 0,0 0-17 15,-4-5-18-15,4 5-18 0,0-9-17 16,0 9-15-16,0 0-14 0,0 0-12 16,-2-6-9-16,2 6-6 0,0 0-9 15,0 0-6-15,0 0-6 0,2-5-5 0,-2 5-5 16,0 0-3-16,0 0-4 0,0 0-3 15,0 0-5-15,0 0-4 0,12 9-4 0,-12-9-4 16,7 11-4-16,-5-6-3 0,2 2-3 16,-2-2-2-16,2-1-1 0,0 5-5 15,0-6-2-15,-2 10-1 0,5-8-2 16,-1 1-1-16,0 3-2 0,0-2 0 0,2-2 0 16,-1 3-1-16,3-1-1 0,0-2 0 15,1 6 0-15,5 0-2 0,-1 0 0 16,1-1 0-16,3 0-1 0,-9 1 0 0,11 0 0 15,4-2-1-15,-1 3-1 0,-3 0 1 16,12-3 1-16,2 2 0 0,5-2 1 16,-3 0-1-16,4-6 0 0,7 6 0 0,-11-1-1 15,10-4 0-15,1 0-1 0,2 1-1 16,1-3 0-16,5 1 0 0,-6 3 0 16,38-2 0-16,-5 1-1 0,-13-2-1 0,13 1 1 15,-2 5-1-15,6-9 0 0,-1 12 1 16,3-7-1-16,4 5 1 0,9 0 0 0,-1 6-2 15,2-4-1-15,5 3 1 0,90 17 0 16,-61-7 0-16,-16-10 0 0,-19-2 0 16,7 0 1-16,96 3 0 0,-48-5 0 0,-31-11-1 15,-10 0 0-15,-5 0 0 0,7 0 0 16,0 0-16-16,-6 0-78 0,-1 8-491 16,-14-5 96-16,-12 7 82 0</inkml:trace>
  <inkml:trace contextRef="#ctx0" brushRef="#br0" timeOffset="71426.42">11827 16061 9 0,'-6'-8'167'15,"4"-1"62"-15,-4 1 13 0,6-5-18 0,0 12-58 16,0-6-340-16,0 7 29 0,6-13-95 16</inkml:trace>
  <inkml:trace contextRef="#ctx0" brushRef="#br0" timeOffset="91486.36">24977 23049 8 0,'9'-4'130'15,"-9"4"53"-15,0 0 15 0,0 0-2 0,0 0-9 16,0 0-15-16,6-8-14 0,-6 8-14 16,6 0-14-16,-6 0-11 0,0-9-9 15,0 9-9-15,2-4-3 0,-2 4-3 0,0-8-6 16,0 8-5-16,0 0-8 0,0-9-6 16,0 9-6-16,0-3-3 0,0 3-4 0,0-8-3 15,0 8-4-15,0 0-2 0,0-8-6 16,0 8-3-16,-2-5-2 0,2 5-3 15,0-8-2-15,0 8-1 0,-10-4-3 16,10 4-2-16,-4-8-2 0,4 8-1 0,-7-3-3 16,-3-6-1-16,10 9-1 0,-8-3-2 15,6-6 0-15,-9 9-1 0,7-9 0 0,-2 8 0 16,-2-5 0-16,2 1 1 0,-1 1 1 16,-5-3-1-16,4 3 1 0,-5-3-2 15,5 7 1-15,-4-10-2 0,-5 6 0 16,3-2-3-16,-1 0 0 0,-3 0 0 0,3 2 0 15,1-1-1-15,-7-5-1 0,7 8-1 16,-1-2 1-16,1-1 0 0,-3 1 0 16,7 4 0-16,-5-2-1 0,3-3 1 0,-9 5 1 15,1 0-1-15,-1-5 1 0,0-1-1 16,5 6 0-16,-5-2 1 0,-4 2-1 16,2 0-2-16,3 0 1 0,-3 0 0 0,2 0-1 15,-3 0 0-15,3 2-2 0,-4-2 0 16,4 6 0-16,1-1-1 0,-1-5 0 15,0 0-1-15,7 5 0 0,-1-3 1 0,-3-2-1 16,8 0 0-16,-7 4 0 0,7 1 1 16,-5-5 0-16,-5 4 1 0,-1-2 1 15,0 3 0-15,1 0 1 0,-1 0-1 0,0-1 0 16,-2-3 0-16,-1 10 0 0,1-10-2 16,0 8 1-16,-2 1-1 0,3-3 0 0,1-1 0 15,-2 3-1-15,3 2 2 0,-1-1 0 16,0-1 0-16,1-1 0 0,-1-1 0 15,6 1-1-15,-5-4-1 0,5 4 0 16,1 1 0-16,-3-5 0 0,7 4 0 0,-2-5-1 16,3 6 0-16,1-9-1 0,-2 8 0 15,1-4-1-15,1 5-3 0,2-8 3 16,-2 10 0-16,1-3 0 0,1-1 1 0,-2-2 0 16,8 6-1-16,-10-1 0 0,8-9-1 15,-5 10 0-15,5-1-1 0,2 0 0 16,0-3 1-16,0 1 0 0,0-2 0 15,0 4 0-15,0-2 0 0,0 1 0 0,2-5 1 16,5 8 0-16,-5-8-2 0,8 3 1 16,-8 2 1-16,4-5 0 0,0 4 1 0,3-4 0 15,-1 5 2-15,4-5 0 0,-3 0 1 16,3 0 0-16,0 1 1 0,9-3 0 16,-4 1-1-16,3 3 0 0,3-6-1 0,2 0 1 15,-4 0 1-15,5 0-2 0,-1-6 0 16,6 3 0-16,-8 3 0 0,6-7 0 15,4 3 0-15,2 0 0 0,2 0-1 16,3-9 0-16,-3 5-1 0,-4 4 0 0,-4-5 0 16,-2 7 0-16,0-7 0 0,10 0 0 15,-4 6 0-15,-4-6-1 0,8 0 0 16,-4 3 1-16,-4-1 0 0,-6 1 0 0,22-2-2 16,-16 1 2-16,4-3 0 0,2 1 0 15,3 3 0-15,-5-1 0 0,-4 2 0 0,12-3 0 16,-12 0 0-16,-2 3-1 0,0-2 1 15,-5 4 0-15,1-2-1 0,8-6 1 0,-12 10-1 16,5-8 1-16,-3 5-1 16,0 2 1-16,-1-4 0 0,-5 3 0 0,-1-3 0 15,-1 3 0-15,-3 3 0 0,-2-3 2 16,3 3 2-16,-3-5 5 0,0 1 4 16,3 4 2-16,-3 0 0 0,-8 0-1 0,8-9 0 15,-2 9-2-15,-6 0-1 0,7-8-1 16,-7 4-1-16,0 4-1 0,0 0-1 0,0-11 0 15,-7 11 1-15,3-9 0 16,-4 6 0-16,0-2 1 0,-5 1 0 0,-1-5-3 16,-7 2 1-16,-2 2 0 0,1 1 0 15,-18-3-1-15,-1-2 0 0,-2 7-1 0,-5-3-2 16,5 0-11-16,-11 5-23 0,4-4-19 16,3-1-34-16,3 4-87 0,11 1-444 0,2-11 102 15,2 1 85-15</inkml:trace>
  <inkml:trace contextRef="#ctx0" brushRef="#br0" timeOffset="109078.88">8196 16735 54 0,'0'-5'145'0,"0"5"44"15,-7-7 19-15,7 7 9 0,0-9-1 0,0 9-9 16,0 0-15-16,0-5-17 0,0 5-15 15,0-6-15-15,0 6-15 0,0 0-13 16,0 0-10-16,0 0-10 0,0 0-10 16,13-4-9-16,-13 4-8 0,0 0-10 0,0 0-14 15,0 0-22-15,0 0-98 0,20 4-368 16,-20 2 74-16,0-6 61 0</inkml:trace>
  <inkml:trace contextRef="#ctx0" brushRef="#br0" timeOffset="110395.15">10083 17686 135 0,'0'-8'201'0,"-2"-2"20"0,2 1 2 16,0 4-9-16,0-2-10 0,-4-1-12 16,-1 6-13-16,-1-9-13 0,2 10-14 0,4 1-13 15,-4-9-12-15,-2 5-12 0,6 4-11 16,-11-8-10-16,11 8-10 0,-4 0-8 16,4 0-8-16,0 0-7 0,-12 8-7 0,6-4-5 15,4 1-5-15,2-5-5 0,-7 5-4 16,3 6 0-16,4-11-6 0,-2 8-2 15,2-6-3-15,0 8-3 0,2-8-3 0,-2-2-2 16,4 9-1-16,3 1-2 0,-5-9-1 16,4-1-1-16,-4 7 0 0,8-3 0 0,-10-4-2 15,11-4-1-15,1-3-1 16,-6 1-1-16,9-8 0 0,-3 2 0 0,3 2-1 16,-1-6 0-16,-4-1 1 0,3 5-1 15,-5-7 1-15,2 5 0 0,-3-6 2 16,-5 7 4-16,0-7 3 0,-2 9 2 0,-2-7 2 15,0 6 2-15,-5-1-1 0,1-6 0 16,-6 8-1-16,-1 0-2 0,3 0-2 0,-2 9-1 16,3-1-1-16,-5-2-3 0,-1 5 0 15,3 5-1-15,0-5-1 0,3 3-2 16,-5-1-1-16,6 5 0 0,-5-3-2 16,5 3-1-16,-2-3 0 0,8 7-1 0,-5-1 0 15,5 0 0-15,2 2 0 0,0-3 0 16,2 3 0-16,5-3 0 0,-1 1 0 0,8 2 0 15,1-11 0-15,5 12 1 0,-1-13-1 16,-9 0 0-16,9 0 1 0,2 0-1 16,1-5-1-16,-3-4 1 0,2-2 0 15,-5 0 1-15,5-7 0 0,-9 6 0 0,-1-9 1 16,1 10 2-16,-4-4-1 0,-4-3 3 16,-4 8 2-16,0-3 2 0,-6 5 2 0,0-3 0 15,-6 11 0-15,1-4-1 0,-1-1 0 16,-9 10-1-16,-2-1-2 0,-4 3-1 15,5 3-1-15,1-5-1 0,0 5-1 16,7 0-4-16,-5 1-4 0,5 0-7 0,-1 6-4 16,9-4 0-16,-2-5-2 0,8 3-2 15,0-5 4-15,0 3-1 0,8 0-2 0,-2-7 3 16,3 7-4-16,3-9 3 0,3 0-2 16,1 0 2-16,9 0 0 0,2-1 0 15,-5-7 4-15,5-3 1 0,-4 2 0 16,0 3 1-16,-2-5 3 0,-3-5 1 15,-3 5 3-15,-3 0 2 0,-4 0 3 0,-2 0 3 16,-6 1 2-16,0 6 4 0,-6-5 3 16,-2 7 0-16,-4-4 0 0,-1 6-1 0,-1 0-1 15,-3 6-1-15,-3-4-2 0,-1-2-1 16,6 3-2-16,1 7 1 0,-3-10-2 16,9 8-1-16,0-6-2 0,2 5-1 0,4-3-1 15,-3-3-1-15,5 9-4 16,0-10-13-16,7 9-20 0,5-7-37 0,-4 4-135 15,11-2-338-15,4-4 91 0,-3 0 76 0</inkml:trace>
  <inkml:trace contextRef="#ctx0" brushRef="#br0" timeOffset="111068.82">8390 16937 76 0,'-19'-12'156'0,"9"0"28"0,-9-5 3 0,11 5-7 16,-6 0-12-16,1 0-11 0,5-6-9 16,-7 7-5-16,3-2-3 0,-2 0-1 0,-1 1-4 15,1-3-4-15,-5 9-5 0,5-3-7 16,-7 2-7-16,6 3-7 0,1-3-9 16,6 6-8-16,-7 1-8 0,3 1-8 15,6 10-7-15,-3-6-6 0,-3 10-5 0,-2-4-4 16,5 11-6-16,3-12-5 0,-6 11-3 15,10-10-3-15,-3 9-2 0,3-15-1 0,2 10-2 16,0-10-1-16,2 3-2 0,3 1-1 16,1-5-1-16,-2 3-1 0,2-7-2 15,-6 0-1-15,19-7-2 0,-17-2-2 16,8 5 1-16,-2-4 0 0,-6-4 5 0,5 0 5 16,-5 3 4-16,-2-3 3 0,-2 3 2 15,2 5 3-15,-9-3 0 0,1-5 1 16,-4 12-3-16,-1-9-3 0,5 8-3 0,-11 1-2 15,9 0-2-15,-2-4-2 0,-3-3-9 16,9 7-18-16,-8 0-29 0,14 0-20 0,-15 0-31 16,15 0-53-16,-4-5-33 0,4 5-400 15,10-15 94-15,-10 9 80 0</inkml:trace>
  <inkml:trace contextRef="#ctx0" brushRef="#br0" timeOffset="111926.71">7544 15509 36 0,'0'0'153'0,"-6"-1"44"0,6 1 11 0,-8-6-6 16,8 6-12-16,0 0-16 0,0 0-13 16,0 0-15-16,0 0-11 0,0 0-11 0,-4 16-10 15,4-6-11-15,4-3-9 0,-4 7-10 16,8-2-8-16,-6 2-9 0,5 6-6 15,5-8-5-15,-6 5-5 0,9-5-3 16,-7 0-4-16,4 0-2 0,-3-7-1 0,5-1-3 16,-6-4 1-16,5 0-2 0,-1-4 0 15,5-1 0-15,-5-7 2 0,3-3 1 0,-7-3 2 16,4-2 2-16,-12 0 2 0,0 6 3 16,-6-6 3-16,-2 2 2 0,-7 4 2 0,-5 1 2 15,-5 4 1-15,-10-1-1 0,4 8-3 16,-9 2-4-16,-1 2-5 0,-2 3-4 15,7 5-6-15,8-5-6 0,5 0-13 16,4 2-16-16,11 2-45 0,8 1-71 0,8-8-471 16,19-2 98-16,16-12 81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44:26.7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51491 9158 2881 0,'4'-17'852'15,"-4"-4"-536"-15,0 10-165 0,-2-4-98 0,0 5-45 16,-2 1-28-16,4 8-4 0,0 1 13 16,0 0 12-16,-7 31 2 0,7 1 4 0,0 25 5 15,-2 38 5-15,2 20 2 0,-6 124 4 16,6 10 4-16,0 107 3 0,4-109 3 15,0 99 2-15,7-6-2 0,-1 7-1 16,17 9 0-16,-6 8-1 0,12 31 2 0,4 18-1 16,4 15 3-16,9 13 2 0,6 6-2 15,6 8 0-15,2 18 0 0,0-17 2 16,4-7-1-16,0-22-2 0,2-28-2 0,3-32-2 16,-7-24 0-16,-8-31 0 0,-2-10-1 15,-21-95 2-15,4-8 1 0,-14-2-2 16,-4-44-1-16,-3-23-3 0,5 69-6 0,-9-55-12 15,1-18-25-15,-3-17-32 0,21 85-19 16,-12-56-18-16,-5-30-16 0,9-18-22 16,-6-6-31-16,6-12-48 0,-3-14 52 0,-1-20-560 15,-9-23 118-15,-5-15 100 0</inkml:trace>
  <inkml:trace contextRef="#ctx0" brushRef="#br0" timeOffset="599.08">44347 16840 87 0,'-2'-30'172'0,"2"-2"30"0,2 6 4 16,11-12-9-16,-3 6-9 0,17 0-2 15,0-2-5-15,24 2-8 0,1-2-9 0,-7 14-9 16,7 9-12-16,20-3-11 0,-7 13-9 16,30 1-8-16,-2-8-3 0,18 17-5 15,7-5-5-15,107 13-5 0,-3-13-4 16,1-4-5-16,15 0-4 0,5 11-5 15,92-22-5-15,-4-2-6 0,-79 15-5 0,104-17-5 16,-7 7-3-16,0 8-3 0,-92 0-2 16,113 8-2-16,-5-3 0 0,18 0 0 0,-13 11 2 15,6 4 0-15,2-8 2 0,7 9 1 16,-1-14-3-16,3 8-1 0,34-4-3 0,1 5-3 16,6-11-4-16,-4 8-2 0,-5 1-4 15,-5 0-3-15,9-2-6 0,-20 12-13 16,-8 6-22-16,-19-2-39 0,-18 9-32 0,-13 4-59 15,-35 5-43-15,-4 7-458 0,-109-15 107 16,-1-2 89-16</inkml:trace>
  <inkml:trace contextRef="#ctx0" brushRef="#br0" timeOffset="5332.84">44694 15229 17 0,'0'0'110'16,"-12"0"45"-16,12 0 16 0,0 0 0 0,0 0-10 15,-8 0-11-15,8 0-15 0,0 0-10 16,0 0-11-16,0 0-11 0,0 0-8 15,0 0-7-15,0 0-6 0,0 0-3 0,0 0-2 16,0 0 2-16,0 0 5 0,0 0 4 16,14 11 0-16,-8-11-1 0,3 5-3 15,-1-2-4-15,0 0-4 0,5 2-2 0,-1 0-4 16,11 0-5-16,-9 0-4 0,13 0-2 16,-4 2-5-16,4-7-3 0,2 10-3 0,10-3-3 15,4-3-1-15,1-4-2 0,-3 5-1 16,13-5-1-16,-5 5-2 0,5-5-1 15,-8-5-3-15,9 5-2 0,-1 5-3 16,-2-5-3-16,4 1-1 0,-3 4-3 0,1-1-3 16,21 7 1-16,-9-5-1 0,-15 0-1 15,5 0 0-15,14 7 0 0,11-2 0 0,-19-7 0 16,-4 4 0-16,25 1 0 16,-19-5-2-16,-6 1-1 0,-3-3 0 0,1-2-2 15,27 4 0-15,2-4-2 0,-3 0-1 16,3-6 1-16,-2 1-1 0,10-3-1 0,-2-5 0 15,-2 0-2-15,-1 1 1 0,-3 1-1 16,0-10 0-16,10 6-2 0,-8-1 1 16,2-6-2-16,-5 2 0 0,1-2 0 0,0 1 0 15,4 0-1-15,-6-7 0 0,-3 5 0 16,3-3 0-16,6-1 0 0,-7-3-1 16,-1 3-1-16,2-6 1 0,-3 1 1 0,-5 4 0 15,-1-5 0-15,-2 1 0 0,-3 0-1 16,-5 2 0-16,2 3 0 0,-6-5 1 15,0 3-1-15,-2 1 1 0,-11 2 0 0,-5-1 0 16,13 1 0-16,-7 0 0 0,4-6 0 16,3 0 0-16,-1-2-1 0,-2-2 1 15,2 2 0-15,-3-6-1 0,3 3 0 16,2-10 0-16,-7 3 1 0,7 3 0 16,-6-3-1-16,-3-2-1 0,-5-6 0 0,-1 9 1 15,-10 7-1-15,-4 5 0 0,-4 0 1 16,1 5-1-16,-3-2-1 0,0-6 1 0,1 2-1 15,1-2-1-15,17-17 1 0,-12-2 0 16,16-3 1-16,-9 7-1 0,4-8 0 16,-2 4 1-16,5-2-1 0,3 0 0 0,-5-4-1 15,5 5 0-15,-4-1 1 0,3 2 0 16,-3 8 0-16,0-1 0 0,-10 6 1 0,3 6 0 16,-12 6 0-16,5-5 1 0,-2 9-1 15,-2-5 1-15,-1 4 2 0,3-6-1 16,-2 5 0-16,-2-4-1 0,5 2 0 0,-5-6-1 15,4 11 0-15,0-7 0 0,-2-2 0 16,5-1 0-16,3 8 1 0,-6-5 0 16,17-10 0-16,-1 6 0 0,-2 2 0 0,-8 10 1 15,2-3-1-15,2 2 0 0,17-7 0 16,-4 2 2-16,-7 7 3 0,15-11-3 16,2 6-2-16,2-5-2 0,2 9 1 15,4-8 0-15,4 9 0 0,7-5 1 0,5 1 1 16,7-1 1-16,2 3 0 0,8-7 0 15,89-7 0-15,-47 10 1 0,-17 5 0 16,-19 1 0-16,98-3-1 0,-48 7 0 0,-23 4 1 16,77-5-1-16,-54 4 0 0,-23 2-2 15,79 2-1-15,-4-12-1 0,-9 1 1 16,11 0-1-16,4-1 0 0,-8 7 1 0,-50-3 0 16,-17 10-1-16,67-11-3 0,-52 7-12 15,-21-2-10-15,-20 12-12 0,-1-8-17 16,1 10-30-16,1-4-116 0,3 8-403 0,-10-4 100 15,-9 0 85-15</inkml:trace>
  <inkml:trace contextRef="#ctx0" brushRef="#br0" timeOffset="6484.07">51267 11146 128 0,'9'4'226'16,"-1"0"33"-16,4-4 2 0,3 4-12 16,6 0-17-16,1-1-19 0,5-1-17 15,2-2-19-15,-2 4-16 0,8-4-14 0,15 0-12 16,-3 0-12-16,3-4-11 0,4 2-10 16,-3 2-9-16,5-3-10 0,25-5-9 15,-1 8-10-15,-3-8-11 0,5 3-12 0,7-2-16 16,-2 2-16-16,4-4-33 0,0 7-45 15,0-7-36-15,0 9-51 0,4-7-54 16,-4 2-30-16,0 1-154 0,-2 4 66 16,-4 0 54-16</inkml:trace>
  <inkml:trace contextRef="#ctx0" brushRef="#br0" timeOffset="6568.05">53274 11100 621 0,'54'2'288'0,"-2"5"-103"0,2-2-12 16,-5 1-7-16,-5-1-10 0,7 3-13 0,-7-3-13 16,-1 3-11-16,7 0-12 0,-3-4-13 15,3 3-20-15,4-1-30 0,26 1-75 16,-12 1-348-16,15-8 64 0,-13 5 52 0</inkml:trace>
  <inkml:trace contextRef="#ctx0" brushRef="#br0" timeOffset="6715.21">56081 11270 146 0,'36'0'239'0,"-3"0"19"0,-4 0-6 16,0-4-20-16,24 4-36 0,-1 0-79 0,39-1-357 15,-6-3 40-15,1-8 33 0</inkml:trace>
  <inkml:trace contextRef="#ctx0" brushRef="#br0" timeOffset="7266.01">50290 11673 74 0,'-25'-9'212'0,"4"-3"52"0,1-3 8 0,1-8-10 16,0-10-18-16,7 6-20 0,8 0-21 16,4-5-19-16,0-15-17 0,8-29-17 15,7-4-11-15,1-5-11 0,3-4-9 16,1-4-8-16,3 3-7 0,-2 1-5 0,-1 1-2 16,3 10-4-16,-4 3-1 0,-5 14-3 15,-1 17-2-15,-3 9-5 0,-4 7-7 0,0 7-8 16,3 2-7-16,-9 11-7 0,4 3-4 15,2 6-3-15,-6-1-2 0,2 32-2 16,-2 1-3-16,8 22-2 0,-8 38-1 16,0 7-3-16,7 6-3 0,1 9-10 0,25 86-23 15,14-13-75-15,18-15-149 0,13-11-410 16,13-30 106-16,-14-40 88 0</inkml:trace>
  <inkml:trace contextRef="#ctx0" brushRef="#br0" timeOffset="9428.91">43448 15917 181 0,'-21'-5'253'16,"1"0"20"-16,1-2-6 0,3 2-16 15,1 1-21-15,11-2-20 0,-6 3-18 0,3 1-18 16,7 2-12-16,-10-5-9 0,10 5-9 15,-6 0-7-15,6 0-7 0,0 0-7 16,0 0-6-16,21-4-8 0,-7 4-6 0,9 0-6 16,26 0-7-16,5 0-7 0,31-4-5 15,18 0-6-15,11-9-5 0,103-8-6 16,-4 10-4-16,-17-11-4 0,-37 1-6 0,46-5-4 16,-50 11-4-16,-23-2-4 0,-20 7-3 15,90-11 1-15,-67 4-3 0,-24 4-2 16,-22 2-4-16,-4 2-2 0,-4 1-3 15,-21 0-2-15,-13 3-2 0,-5 5 1 0,-14-3 9 16,-3-2 5-16,-4 5 2 0,-13 0-2 16,-8 0-3-16,0 0-5 0,0 0-5 0,0 0-5 15,-39 8-3-15,-4 1-4 0,-7-5-1 16,-45 4-2-16,2-3-1 0,-11-1-1 16,-7-4-5-16,-1 0 5 0,-101-12 0 0,56 3 0 15,31 0 0-15,15 1 0 0,-1 0 1 16,0 4 1-16,1 4 0 0,5 0 1 15,-1 0 1-15,5 8 0 0,7-4-1 0,9 1 1 16,1-2 1-16,23 6 1 0,18-5 1 16,7-4-3-16,4 0-5 0,10 5-6 15,3-2 0-15,7-3 2 0,5 0 1 0,2 5 1 16,6-5 0-16,0 0 2 0,21 7 0 16,7-1 1-16,20-6 1 0,31 6 0 15,20-6 0-15,10-4 1 0,11 4 1 0,97-2 0 16,-49-4 0-16,-30 6 0 0,-18-3 0 15,97-1-1-15,-60-1 0 0,-43 5 0 0,-17 0-1 16,-10 0 0-16,-13 0-3 0,-18 0 0 16,-13 0-1-16,-7 0 6 0,-7 0 2 15,-11 5 2-15,-10-1-1 0,-8-1-8 16,0-3-18-16,-16 8-25 0,-5 1-22 0,-18 3-49 16,-4 0-101-16,-1 0-461 0,-3-6 113 15,5-4 94-15</inkml:trace>
  <inkml:trace contextRef="#ctx0" brushRef="#br0" timeOffset="31172.14">51660 12236 144 0,'-2'-9'217'0,"-4"7"23"16,0-7-1-16,0 9-12 0,3-8-13 0,-3 4-16 15,0-5-16-15,0 8-16 0,4-10-15 16,-2 2-14-16,2 4-13 0,-5-3-12 16,7-2-11-16,-2 1-8 0,-2 3-7 0,2-1-4 15,-2-2-2-15,4-1 0 0,-2 9 2 16,-4-9 4-16,6 7 2 0,0-4 0 16,0 7 0-16,-7-11-4 0,7 11-3 15,-2-6-4-15,-2 1-2 0,4 5-3 0,0 0-5 16,-2-8-6-16,2 8-5 0,0 0-4 15,0 0-5-15,0 0-3 0,0 0-2 16,2 29-2-16,9-7-2 0,-9 19-2 0,6 12-2 16,-2 36-3-16,0 7-1 0,-6 15-1 15,9 12-1-15,-3 96-1 0,0-51 2 16,-4-36 0-16,-2-9 1 0,4 1-1 0,-4 98-1 16,0-57-4-16,0-37-1 0,2-9-2 15,2 3-3-15,7 102-1 0,-5-56-1 16,0-31-2-16,13 73-1 0,-9-59-2 0,5-27-1 15,-1-17-1-15,3-5-1 0,-7 7 0 16,11-5-2-16,-7-11 0 0,5-2 0 16,1-14-1-16,-5-3 0 0,-1-21-1 15,1-20-3-15,-7 8-2 0,2-20-6 0,-1 4 0 16,-1-13-4-16,-4-2 0 0,0-4-3 16,-4-6-1-16,0 0-5 0,4-20-2 0,-8-3-2 15,2-23 0-15,-12-26 1 0,1-17 2 16,-3-13 0-16,-15-92 1 0,2 4 4 15,2 38 0-15,12 21 1 0,-7-78 2 16,-1 6 1-16,11 44 0 0,-7-45 3 0,9 45-1 16,-3 23 2-16,5-73 7 0,-4 48 0 15,12 33 1-15,-3 9 0 0,-3 8 2 0,2-6 1 16,2 2 4-16,-4 3 3 0,4 6 3 16,-2 0 3-16,-5 17 1 0,7 4 2 15,-4 15 2-15,0 12 1 0,0 17 3 16,-1-3 4-16,5 18 5 0,-4 2 0 0,0 10-1 15,0 8-3-15,-2 8-2 0,1 16-2 16,-7 20-3-16,-3 51-3 0,-14 113-1 16,-12 110-3-16,2 5 0 0,12 17-5 0,-4 4-5 15,8 0-3-15,0-7-3 0,8-99-5 16,-1 7 4-16,3 4 0 0,-1-13-1 16,-1-19 4-16,9-65-1 0,0-31 0 0,6-31 1 15,-2-20 0-15,1-11 0 0,3-14-3 16,3-1 1-16,-3-13 1 0,6-3 0 0,-4-11-1 15,4-1 1-15,-2-5 0 0,4-5 1 16,-1-15-1-16,7-23 2 0,1-35-2 16,-7-31-3-16,13-96-4 0,-7-20-2 0,-8-11-5 15,-6-13 2-15,0-16-1 16,-2-91 1-16,-8 120 2 0,2-5-1 0,-5 12 1 16,3 13 5-16,2 48 0 0,-5 43 1 15,1 25 1-15,3 3 2 0,-5 1 2 0,6 13 1 16,-9 5 3-16,9 19 1 0,0 1 1 15,-1 19 0-15,3 2 0 0,0 6-1 0,0 6-2 16,4-1-2-16,-2 3 0 0,1 15-2 16,3 1 1-16,0 2 0 0,-4 16-1 15,2 36 1-15,2 44 0 0,2 24 0 16,-2 225 1-16,13 1 0 0,-1-9-2 0,-4-96-8 16,11 94-4-16,-11-103-1 0,7-7 1 15,-1-15 1-15,-5-54-1 0,3-32 3 16,-4-28-5-16,3-11 4 0,-7-19-3 0,2-13-8 15,0-15-3-15,0-12 2 0,0-3 0 16,-3-4 2-16,5-18-1 0,-4-1 1 16,-4 0-3-16,8-20-7 0,7-14-14 0,-9-19-13 15,6-40-2-15,-1-20-4 0,7-110-1 16,-5-14-5-16,-3 1-16 0,0-5-31 0,-1-3-69 16,-1 14 20-16,0 13-444 0,-2 59 101 15,3 31 84-15</inkml:trace>
  <inkml:trace contextRef="#ctx0" brushRef="#br0" timeOffset="32263.85">51863 12204 66 0,'8'-1'170'0,"13"-7"48"0,-3-4 15 0,-1 11-2 16,3-9-9-16,-1 1-15 0,-2-3-14 16,3 3-14-16,-5-3-12 0,5 7-10 15,-1-10-11-15,-2 10-9 0,1-7-6 0,-3 3-8 16,-1 0-7-16,-1 1-4 0,-3 4-2 16,-4-2-1-16,0 3-4 0,3 1-5 15,-3-3-7-15,-6 5-8 0,14 5-7 0,-14-5-7 16,11 11-8-16,-7 1-5 0,2 9-5 15,0 3-5-15,0-2-4 0,3 19-4 16,-3 3-1-16,2 3-2 0,-2 1 0 16,0 2-1-16,3 33-1 0,-3 2 4 0,2 11 1 15,-2 11 0-15,7 106 1 0,-5-48 0 0,-2 62-1 16,7 13-5-16,-5-2-1 0,0 2-2 16,5-5-4-16,-5-9-2 0,-2 1-2 15,6-15-4-15,-3-51-2 0,-7-27-4 16,8-27-6-16,-6 12-6 0,2-11-6 0,1-7-1 15,-5-9-1-15,-2-5 2 0,4-24 2 16,-2-10 0-16,-2-12 3 0,4-9 0 0,-4-7 0 16,0-4 1-16,2-10 0 0,-2 0-1 15,0-1 1-15,0-10-1 0,0 0 1 16,0-21 0-16,8 1 0 0,-4-28 0 0,5-35-1 16,3-7 0-16,-4-15-1 0,28-108 1 15,-7 4 0-15,4-2-1 0,-7-3 0 16,-3-3 0-16,4-10-1 0,-6 4-6 15,-7-4-3-15,-1 12 1 0,-11 42 1 0,-2 36-5 16,-2 17 5-16,-5 1 1 0,1 12 3 16,0 0 2-16,-2 10 3 0,-5 13 3 0,7 18 2 15,0 11 2-15,-2 14 0 0,8 9-1 16,-7 7-2-16,5 3 0 0,-4 3 0 16,6 7 1-16,0 3-1 0,0 4 0 15,0 5 2-15,0 0 3 0,0 41 1 0,0 15 2 16,6 44-1-16,-4 136 1 0,3 0 0 15,-5 121-4-15,0-101-11 0,-5 90-22 0,-3-103-6 16,0-2-5-16,-4-2-11 0,5-16-12 16,-7-62-15-16,8-25-26 0,-9-34-57 15,13-4 9-15,-6-2-511 0,-5-17 109 16,1-19 92-16</inkml:trace>
  <inkml:trace contextRef="#ctx0" brushRef="#br0" timeOffset="32690">50645 13703 117 0,'-4'-14'189'0,"2"-2"39"0,-2-1 15 15,2-14 0-15,-4 9-8 0,6-2-13 16,0-5-13-16,0 3-13 0,6-5-12 16,-4 0-10-16,2-10-9 0,2 9-9 0,-6 0-9 15,2 11-8-15,0 0-5 0,-2 3-1 16,0 4-2-16,5 14-6 0,-5 0-9 15,0 0-7-15,2 32-12 0,-2 21-6 16,0 41-6-16,-2 23-7 0,2 118-7 0,-5 6-6 16,-3 10-7-16,0-4-6 0,2-12-4 0,-1-9-4 15,1-6-5-15,4-60-5 0,-4-31-5 16,6-19-6-16,6-9-10 0,-4-6-16 16,2-7-35-16,3-23-27 0,-5-19-22 0,10-6-24 15,-2-2-33-15,7-6-89 0,-7-7-391 16,3-5 104-16,-1-7 86 0</inkml:trace>
  <inkml:trace contextRef="#ctx0" brushRef="#br0" timeOffset="33420.82">50800 16593 39 0,'0'0'204'16,"0"0"65"-16,0 0 15 0,-20 12-6 15,13-12-13-15,1 10-15 0,0-9-18 0,6-1-16 16,-8 0-15-16,2 8-13 0,6-8-16 16,-9 1-14-16,9-1-12 0,-6 7-12 15,0-3-13-15,6-4-8 0,-4 1-8 16,4-1-9-16,-4 8-9 0,4-8-8 0,-2 5-7 15,2 2-6-15,2 5-6 0,2 1-4 16,0 8-6-16,2-1-4 0,9 20-4 16,-1-5-5-16,5 7-4 0,10 22-3 0,0-2-3 15,4-4-8-15,-4-5-4 0,6 8-3 16,0-13 0-16,0 5 0 0,6-8-1 16,1 4 1-16,-7-17 1 0,4-2 0 0,-4-7-2 15,17 11-1-15,-3-12 0 0,-3-1-1 16,-9-10-1-16,7 9 0 0,-3-9-1 15,0 0-1-15,1 0-1 0,1-7 1 0,-2 4-1 16,-6-8 1-16,-1 0-1 0,7-3 0 16,-4-6 1-16,2-8-1 0,-1 2 0 0,11-20-1 15,-1-5 0-15,5-12 1 0,-7-3-1 16,-5-6-1-16,1-5 2 0,1-2-1 16,-4-5-1-16,-4 4 0 0,-6-2-1 0,4 6 0 15,-6 11 0-15,-10 2-1 0,1 21 2 16,-9 5 1-16,-1 4 0 0,-4 4 0 15,0-1 0-15,-4 14 0 0,0-4-1 0,0-2-1 16,0 10 0-16,0-7 0 0,0 8-1 16,0 0-2-16,-2-11 0 0,2 11-2 15,0 0 3-15,0 0 0 0,0 0-1 0,6 19 1 16,-4-7 2-16,-2 9 1 0,9 4 0 16,-3 16 1-16,-2 2 0 0,-2 9 1 15,-2-7-1-15,0 9 2 0,0-1-1 16,-2 0 2-16,-4 0 3 0,-7 21 2 15,-1-20 4-15,-1-8 1 0,1-5 1 0,0-8-1 16,-7 1 0-16,-6-2-2 0,0-11 0 0,-2 1-1 16,-6-11-2-16,0 5-1 0,-6-12-1 15,-1-4 1-15,-1-4-1 0,-5-3-1 0,-1-3-1 16,-20-11-1-16,18 10-10 0,3 0-54 16,7-3-92-16,14 5-605 0,4 1 125 15,7-3 105-15</inkml:trace>
  <inkml:trace contextRef="#ctx0" brushRef="#br0" timeOffset="104549.12">44360 22860 37 0,'0'0'160'16,"-13"0"57"-16,13 0 18 15,0 0-2-15,-8-5-12 0,8 5-16 0,0 0-16 16,0 0-16-16,0 0-14 0,0 0-14 16,0 0-13-16,0 0-11 0,-10 0-9 0,10 0-7 15,0 0-6-15,0 0-5 0,0 0-6 16,0 0-7-16,12-12-6 0,-4 3-5 16,3 5-6-16,-1-8-4 0,9 4-4 0,1-8-4 15,11-1-2-15,2-3-4 0,0-3-3 16,-2 2-4-16,29-9-3 0,-14 8-4 15,-5-4-2-15,-2 7-4 0,19-9-3 16,6 3-1-16,-4-7-1 0,4 11-2 0,-2-2-2 16,2-2 0-16,1 5-2 0,-10-1-1 0,7 3-1 15,-2 2 0-15,-8 1-1 0,16-3-1 16,-4 1 1-16,-4-4 0 0,-10 10 1 16,-5-1 0-16,26-1 1 0,-16-4 0 15,-1 6 1-15,-11-1 1 0,-1 3 2 0,7 5 3 16,-3-8 3-16,-1 3 2 0,-3 7 1 15,-1-7 2-15,2 7 2 0,-1-3 1 16,-3 0 2-16,-8 5 0 0,0-5 1 0,0 5-1 16,2 5 0-16,0-5-1 0,11 0-3 15,-1 5-2-15,0 0-2 0,3-3-1 16,-9 2-2-16,4 3-1 0,3-3-2 16,-3 7-2-16,1-5-1 0,5 3-1 0,-10-2-1 15,5 2-2-15,-1-2 0 0,2 6 0 16,-3-5-1-16,-11 1 1 0,6-2-1 0,-2 2 0 15,-4 0 1-15,-2-7-1 0,-1 7 0 16,-3 0 0-16,10 3 1 0,-8-4 1 16,2-1 1-16,-6 1 0 0,-1 5-1 0,1-6-2 15,0 7 1-15,-1-8 0 0,-3 6 1 16,1-3-1-16,3 3 0 0,-11-1-1 16,9 2-1-16,-4-1 0 0,3-1 0 0,-8 7-1 15,11-6-2-15,-6 0 0 0,-1 4 0 16,-2-3-1-16,1-1-1 0,-3 0-1 15,3 6 0-15,-1-7 0 0,-4 5 1 16,7-10-1-16,-3 10-2 0,-6-1 0 0,3 1 0 16,-1-6 0-16,4 2 0 0,-5 5 0 15,3-4-2-15,-4-2 1 0,9 6-2 0,-9-4 3 16,4 1 0-16,-2-1 0 0,1 8 1 16,-1-10-1-16,-2 0 0 0,2 8 0 15,-1-6 0-15,1 6 0 0,-2-6 0 16,0 7-1-16,0-6 1 0,-4 3-2 0,9-6 1 15,-5 1-1-15,-2 9 1 0,6-9 0 16,-5 0-2-16,-1-2 1 0,-2 6 0 16,4-11 0-16,0 7 0 0,0-3 0 0,-4 2 2 15,-2 1-2-15,11-3 0 0,-9 3-1 16,0-3 2-16,2 2-1 0,-2-2 1 16,-2 3 0-16,8 0-1 0,-8 1 1 0,5-6 0 15,-3 6 1-15,4-1-1 0,-6 1 0 16,8 0-2-16,-8-2 1 0,4 1 1 0,-2 1-1 15,-2-1 0-15,6-2 1 0,-6 8 1 16,9-4-1-16,-3 7-2 0,0-1 0 16,-4-3 0-16,11-1 1 0,-7 4 0 15,-4 1 0-15,8-5 0 0,-2 4 0 0,-5 1-1 16,9-6 0-16,-4 4 1 0,3 0-1 16,-3 2 1-16,0-8-1 0,0 7 0 15,-1 1 2-15,1-3-1 0,2-3-1 0,-2 5 1 16,1 1-1-16,-1 3 1 0,4-3-1 15,-3-1 0-15,1 2 0 0,0-1 0 16,1 0 1-16,-3 2 0 0,4-2-1 16,-1 12 0-16,1-4-1 0,0-5 1 0,-3-2-3 15,-1-1 4-15,4 15 0 0,-3-8-3 16,-1-3 2-16,6 6 1 0,-3 0 0 0,-1-3 1 16,0-11-2-16,-5 13 0 0,5-9 0 15,-2 3 1-15,-6-2-1 0,15 5 0 16,-13-2 0-16,8-5 0 0,-3 5 1 15,1 3 0-15,-2-6-1 0,0 2 0 0,1-1 0 16,5 14-1-16,-1-6 1 0,1 2 0 16,0-1 2-16,-1-6-1 0,-1 6 0 0,-1-7 1 15,-1 1-2-15,-2-3 0 0,5 1 0 16,-5-2-1-16,0-1 2 0,0 9-1 16,5-8 1-16,1 9-1 0,-5-8 1 15,3 1-1-15,-4 2 0 0,5-2-1 0,-1-4 1 16,-4 5-2-16,5-5 2 0,-5 1 1 15,0 1-1-15,5-1 0 0,-5-1-1 0,0 1 1 16,3 0 0-16,-1-4 0 0,0 3-1 16,1 1 0-16,-1 0 0 0,-2-1 1 15,2 3-1-15,1-2 1 0,-1 0 0 16,0-1 1-16,1 5-1 0,-1-4 1 0,0-2-1 16,1 2 0-16,-1-1 1 0,3 5 0 15,-5-4 1-15,4-1 0 0,1-3 0 0,-3 4 0 16,2-1-1-16,-3 1 1 0,3 0 0 15,-4-1-1-15,5-4 0 0,-5 1 1 16,4 3 0-16,-3-4 0 0,3 2-1 16,-4 1-1-16,5-4 0 0,-5 4 0 0,0-4 1 15,5 4 1-15,-5 1-1 16,0-4 1-16,3 1-1 0,-1 3-2 0,0-4 0 16,1 4 2-16,-3-3 0 0,4-1 1 0,-4 2 0 15,5 1 0-15,-1-5 0 0,-1-2 0 16,1 5 0-16,0-6-1 0,1 2-1 15,-3 3 1-15,3-3 0 0,-1 0 0 0,-2-7 0 16,-1 3-1-16,1-2-1 0,0 4 1 16,3-2 1-16,-1 2-1 0,-4 0 0 0,11-6 2 15,-9 11-1-15,5-11 1 0,-3 7-1 16,7-3 0-16,-9 2-1 0,9-2 1 16,-3 3 1-16,3 0-1 0,-3-3 1 15,5 2-1-15,-2-2 0 0,1 3 0 16,1-3 0-16,2 1-2 0,-3 3 3 0,3-5 0 15,2 2-1-15,-2-3-1 0,16 3 2 16,-8 6 0-16,4-6-1 0,0-3 0 0,0 7 0 16,0-9-1-16,7 5 1 0,-9-7 0 15,8 2 0-15,-4 4 1 0,3-9 0 16,-5 5 0-16,-4-5-1 0,14 0 0 16,-1 0 0-16,-1-5-1 0,7 0 1 0,-3 1 0 15,3-1-1-15,4 2 1 0,22-6-2 16,-4-2 2-16,-10 2 0 0,15 2 0 0,-7-3-2 15,-6-6 2-15,-10 11-1 0,-4-5 0 16,-3 3 0-16,5 2 0 0,-5-3-2 16,3 1 0-16,0 1-1 0,-3 6-1 0,1-2 1 15,-5-3 0-15,5 5-2 0,-5 0 2 16,-2 5-1-16,3-3 3 0,-3 4-2 16,0 1 2-16,1 1-3 0,-7 2 2 0,6-3-1 15,1 3 2-15,-5 6 0 0,2-1 1 16,-2-8-1-16,-2 7 0 0,5-1 1 15,-3 6 0-15,2-5 0 0,-4 3 0 16,3-1 1-16,-3 1 0 0,6-1 0 0,-2 0 0 16,-2 3 0-16,5-6 0 0,-5 8-1 15,4-8 1-15,1 4-1 0,-1-7-3 0,0 1 3 16,-3 4-1-16,3-5 1 0,-2-2 0 16,-2 1 0-16,5-4-4 0,-1 1 5 15,-6-2 0-15,9 0-2 0,-9 1 1 16,0-5 0-16,6 0-2 0,1 3 2 0,-3 2 0 15,4-1 0-15,-8-4-1 0,7 4-1 16,-1 1 3-16,-6-2-2 0,7 6 0 0,-11-7 0 16,10 7-1-16,-2-5 2 0,3 4 0 15,-5 0 0-15,4-3 0 0,-4 3 1 16,5-5 0-16,-3 7-1 0,-2-4 1 16,-2-1-1-16,7 4 0 0,-7-8-1 0,-6 10 0 15,2-11 1-15,-7 1-4 0,3 6 3 16,-4-5 2-16,8 3-1 0,-2 0-1 15,-6-5-1-15,4 0 2 0,-1 2-3 0,-3 3-2 16,-2-1 3-16,0-4 1 0,5 0 1 16,-5 2-5-16,-4 6 1 0,3-8 3 15,1 0 1-15,-7 0 1 0,1 1 0 0,-3-1 0 16,7 0 1-16,-9 6-1 0,5-6-1 16,-3 0 0-16,3 0-1 0,-3 0 1 15,0 0-1-15,-1 0 2 0,1 0 0 0,-4 0-1 16,5 0 1-16,-5 0-1 0,7 0 0 15,-7 0 0-15,8 5-1 0,-5-10 1 16,3 5 0-16,-1 0 0 0,1 0 0 16,0 0 0-16,1 0 0 0,-1 5 0 0,7-5-1 15,4 0 0-15,-4 0-1 0,1 1 3 16,5 4-1-16,-4-5 0 0,2 4-1 0,-3-4 0 16,5 4 1-16,-4 2 0 0,6-4 1 15,-2 3 0-15,0-1-1 0,-5 4 0 16,7-5 0-16,-2 6 1 0,0-6 1 0,-4 6-2 15,12 3-3-15,4-3 3 0,-10 0 0 16,-6 2 1-16,2-5 1 0,6 9 0 16,2 1 0-16,-4-6 0 0,4 8 0 15,-6-5 0-15,4-1 0 0,-2 8 0 0,-2-9 1 16,6 9 0-16,-4-4-1 0,0 1 0 16,-3 3 1-16,3 1 0 0,-2 0-2 0,-4-5 1 15,2 11 0-15,-3-7 0 16,-1 6 0-16,6-4-1 0,-6-2 1 0,1 4-1 15,1 5 0-15,-2-4-1 0,-1-6 1 16,1 4 0-16,0 8-1 0,-7-9 1 16,13-1 0-16,-12 2-1 0,-1-2 0 0,7 9 0 15,-7-7 0-15,7 7 1 0,-7-6 0 16,7 9 0-16,-2-8-1 0,1 4 0 0,-3 1 0 16,1 2 0-16,-1 0 0 0,4 0-1 15,-3 2 1-15,-3-2 1 0,7-1-1 16,-3 2 1-16,-2-8 0 0,-3 8 0 0,7-2-1 15,-3 0-3-15,-3 1 2 0,-1 0 1 16,7-2-2-16,-7-4 2 0,1 5 0 16,-1 1 0-16,5-10 1 0,-5 9-1 0,-5-5-2 15,11 5 2-15,-7-4 2 0,-5-2-1 16,7-6-1-16,-1 15 1 0,-2-6 0 16,1-3-1-16,-3 7 1 0,3-10-1 15,1 10 0-15,0 2 0 0,-3-6 0 0,-1 7 0 16,5-3 0-16,-1 1 0 0,-2-1 1 15,3 2-1-15,-3-2 0 0,3-1 1 0,-3 1 0 16,3-1 0-16,-1 0-1 0,-1-7 1 16,-3 0-1-16,2-1 0 0,1-2 1 15,-3-2 0-15,0 7 0 0,1-5-2 16,1 5 3-16,-4-6 0 0,7-3 0 0,-9 4-1 16,9 0-1-16,-9-1 0 0,8 1 0 15,-8-2 2-15,9 2-1 0,-7 0 0 16,2-7 0-16,-1 6-2 0,-1-8 1 0,-2 9 0 15,2-10 0-15,5 4 0 0,-7-5 2 16,-4 2-2-16,6-3-2 0,-1-2 1 16,-1 2 1-16,-2 3-1 0,0-3 0 0,2-5 0 15,0 4 2-15,-1-1-2 0,-1 1-1 16,0 1 1-16,2-5-1 0,-4 1 1 16,0 2 0-16,9-2 1 0,-5 3-5 15,-4-6 2-15,0 9-2 0,8-10-2 0,-8 8-1 16,7-9 1-16,-3 10 1 0,0-8-1 15,2 3 0-15,3 0 2 0,-9-4-1 16,6 3 1-16,0 1 1 0,-2-5 1 0,1 0 0 16,1 5-2-16,-2 1 4 0,-2-5-3 15,-4-1 2-15,10 0 1 0,-3 0 1 16,-7 0-1-16,0 0 1 0,20-1 0 0,-13-5 0 16,-1 1 0-16,2 0 0 0,-2 0 0 15,3 0 0-15,-3-2 0 0,2-3 0 0,2 1-1 16,-8 2 2-16,11 0-2 0,-9-1 0 15,2-4 0-15,7 3 1 0,-5-8 1 16,2 2-1-16,-2-3 0 0,1 2 1 16,-1 5 0-16,-2-10-1 0,2 9-1 0,3-8 1 15,-3 3 1-15,-2 1 0 0,2-4 0 16,1 6-1-16,-5-7 1 0,2 0 1 16,-4 2-1-16,0 1-1 0,4 1 1 0,-1-2 1 15,-3 6-1-15,2-7 0 0,-4 7-1 16,0-1 1-16,2-3 0 0,-2 7-1 15,0-9 1-15,0 6 0 0,0 0 0 0,0-4-1 16,0 5 0-16,-2-8 1 0,2-1 0 16,0-3-1-16,-4 0 0 0,4-2 0 15,-2 2 1-15,2 2-1 0,-5-3 0 0,-1 0 0 16,6 1 0-16,-2 0 0 0,2 0 1 16,-2-1-1-16,2 0 0 0,-4 2 0 15,2 2 0-15,2-1 0 0,-4-2 1 0,4-3 0 16,-9 3 1-16,9 1 1 0,0 2-1 15,-2-1 0-15,-2-6 0 0,2 3 0 16,-2 5 0-16,2-5 0 0,-4-3 0 0,6 3 0 16,-2 5 1-16,-2-2 0 0,2-6 1 15,-3 4-2-15,3 3 0 0,-4-1 0 16,6 2 1-16,-2-5-1 0,2 4 1 16,-4 1-1-16,2-4 0 0,-2 4 0 0,2-1 0 15,-5 0 1-15,7 7-1 0,-2-5 1 16,-2 6 0-16,2-4 0 0,2 6-1 15,-2-2 1-15,-2 1-1 0,4 0 0 0,-6 2 0 16,6-6 1-16,0 11 0 0,0-14-2 16,-2 7 0-16,2 3 0 0,-4-2-1 0,4-1 1 15,-2 3 1-15,-1 4 1 0,3-3 1 16,0-5 2-16,-4 5 1 0,4-5 2 16,-6 7 0-16,6 1 0 0,0-4 1 15,0 1-1-15,0 4-1 0,-2-4-1 0,2 8-1 16,0-13-1-16,0 7-2 0,-4 1 0 15,4 5 0-15,0-9 1 0,-2 9 1 16,2 0-2-16,0-12 0 0,0 12 0 0,0-6 0 16,0 6 0-16,-2-5-1 0,2 5 0 15,0-9 2-15,0 9-2 0,0 0-1 16,0-8-1-16,0 8 0 0,0 0-1 0,0-4 1 16,0 4 0-16,0-9-3 0,0 9 2 15,0-8-1-15,0 8 0 0,2-5 2 16,0-4 0-16,2 2-1 0,-2 2 0 15,-2-5 1-15,6 1-1 0,-2 0 1 0,1 4 0 16,-1-3 0-16,-2-2 3 0,4 1-2 16,-2 7-1-16,-2-9-3 0,4 7 3 15,-4-5 0-15,7 1 0 0,-3-5-1 0,0 5 1 16,9-3 1-16,-1-2-3 0,-2 1 1 16,3 2 1-16,-1-10-3 0,1 9 2 0,-1-1-1 15,3 2 0-15,-7-1 0 0,9 1 1 16,-5-2-2-16,1 3 4 0,-1-2 1 15,5-2-3-15,-5 5 1 0,3-5-2 16,1 5 0-16,-1-3 1 0,4 2 0 0,3-3 0 16,-1 3 0-16,0-2-1 0,4-2 2 15,12 1 0-15,-4 0 0 0,-4 2 0 16,8-2 0-16,-1-7 1 0,1 7-1 16,0 2 0-16,3-3 0 0,-1 5 1 0,4-3-2 15,-5-2 0-15,5 5-1 0,-1-1 2 16,-3 5 0-16,2-7-3 0,-1 4 2 0,1 4-2 15,5 3 3-15,-13-2-1 0,12 2 1 16,-3 2 0-16,-3-2-1 0,0 3 1 16,3 4 0-16,1 2-1 0,-1-3 0 15,-1 3 2-15,-2 3 0 0,9-3 1 0,-5 2 0 16,1-3-2-16,1 5 1 0,3-5-1 16,0-3 0-16,-3 3-1 0,3-2-2 0,-3-1 0 15,5-5 0-15,0 0 0 0,-7 0 0 16,11 0 5-16,-8-5-3 0,1 0-1 15,-1 4-1-15,-5-7-2 0,5 5 3 16,-1 1 2-16,-3 2-1 0,-1-7-2 0,2 6-1 16,-1 1 2-16,-1 0-2 0,5 0 2 15,-5 0 0-15,3 0 2 0,-1 0 0 0,3 0 1 16,-1 0-1-16,3 0 0 0,-7 0 1 16,7 0-1-16,-3 0 1 0,3 0-1 15,4 0-1-15,-5 1 1 0,1 8-2 16,0-6 1-16,24 16-3 0,-16-8 1 0,-9-1 2 15,-7 4 0-15,20 11-1 0,-6-6 1 16,-1 11-1-16,1-11 2 0,-12 2-1 16,16 3 0-16,-5 7 0 0,-11-7 0 0,-1 4 0 15,13-2 0-15,-13 2 0 0,11 5-2 16,0 2-1-16,-4 6 1 0,-1-5 2 16,1 4-1-16,3 1 1 0,-3 5 1 0,2-5 0 15,2 2 1-15,-3-7 0 0,3 5 0 16,-4-1 1-16,5-6 0 0,-1-1-1 15,-2 7 0-15,1-7 0 0,-9-11-1 16,12 10 0-16,-15-6 1 0,0 1 1 0,-5-2 0 16,13 6 0-16,-8-8 2 0,1 7 8 15,-7-10 4-15,0 5-1 0,0-6 1 0,0 2-1 16,1 3-1-16,-3-3-1 0,2 0-1 16,-6 1-2-16,4-2 0 0,-2-4-2 15,-2 5-1-15,-2-1 0 0,-1 1 0 16,-5-4 0-16,0-2 1 0,-1-5 1 0,7 11-1 15,-6 0 1-15,-4-10 1 0,-3 9 0 16,7-7-3-16,8 7 1 0,-15-4-1 16,7 1-1-16,-3-4 0 0,3-2 1 15,-7 6-1-15,3-5-2 0,-5 1 0 0,7-6 0 16,-5 6 1-16,-3-1-1 0,1-3-1 16,-4-8 1-16,5 10-1 0,-7-2-1 15,2-8 0-15,-1 2-1 0,-1 4 0 0,-4-5-1 16,8 7-1-16,-8-9-4 0,6 10 3 15,-8-9-3-15,9-1 2 0,-5 4-3 16,2 1 0-16,-4-2-3 0,6 1-1 0,-1 1-1 16,-1-1-7-16,0 2-3 0,0-4 0 15,2 1-3-15,-1 3-1 0,1-3 3 16,-2 0 1-16,9 2 3 0,-9-1 0 16,8 1 2-16,-1-2 0 0,-5-3 0 0,6 9 1 15,-1-9 5-15,-5 4 1 0,0-2-3 16,7 3 4-16,-9-5 0 0,9 10 3 15,-3-7-2-15,0-3 4 0,9 8 2 0,-7-8 1 16,3 4-3-16,-5 0 3 0,9 1 0 16,-6-5 0-16,5 1 1 0,-5-1 1 15,-1 0-1-15,5 0-1 0,-5 0 1 0,-3 0 0 16,7 0 0-16,3-1-1 0,2 1 1 16,3 0 0-16,-5 0 0 0,0-5-2 15,2 1 1-15,-3 4 0 0,1-4 1 0,4 4 0 16,-9 0 1-16,5-5-1 0,0 2-1 15,-1 3-1-15,-3 0 0 0,-5-3-1 16,9 3 2-16,-9-7 0 0,-1 4-1 16,3 3 1-16,3 0-1 0,-7 0 0 0,2 0 4 15,-3-5-2-15,3 5 0 0,2 0-1 16,-1 0-1-16,-7-2 1 0,4 2 0 16,-10 0 1-16,19 0 0 0,-11 0 0 15,-8 0 3-15,15 0-2 0,-15 0-1 0,8 0-1 16,2-4-2-16,-10 4 0 0,9 0-1 15,-9 0 1-15,0 0-1 0,14 4 0 0,-14-4 0 16,6-4 4-16,-6 4-7 0,9 4-8 16,-9-4-5-16,0 0-11 0,0 0-26 15,14 0-12-15,-14 2-12 0,0-2-8 16,19 0-6-16,-9 5-11 0,2-5-14 0,3 0-34 16,12 0-73-16,0-5 39 0,1 5-445 15,-5-2 105-15,10-2 88 0</inkml:trace>
  <inkml:trace contextRef="#ctx0" brushRef="#br0" timeOffset="107695.5">57260 30003 70 0,'-7'0'201'0,"1"-6"52"0,0 1 15 16,-2-4-7-16,2 9-15 0,-3-7-14 15,-3 2-17-15,6-1-17 0,-3 2-16 0,-3-7-13 16,4 10-10-16,-7-8-9 0,1 0-7 15,1 6-6-15,-1-7-6 0,8 7-7 16,-9-2-5-16,9 3-8 0,-2-3-7 0,0 1-8 16,-5 0-7-16,5 4-7 0,-5 0-7 15,13 0-7-15,-16 0-4 0,10 8-4 16,-5-3-4-16,3 2-4 0,2-4-4 0,-2 7-5 16,1 2-5-16,-1-3-1 0,6-2-4 15,-2 3-4-15,-2 5-2 0,4-9-3 16,2 9-2-16,0-10-1 0,0 3-2 0,2 1-2 15,-2 3 0-15,10-8-2 0,-8 6-2 16,6-9 0-16,5 4-2 0,-5-5-2 16,5 0-3-16,-5-5-1 0,12 4-1 0,1-13 0 15,0 2-2-15,-7 3 0 0,7-4 0 16,6-8 0-16,-11 1-1 0,-1-1 1 16,-3-1-1-16,-4-1 0 0,-1 3 1 15,-1 0 2-15,2-1 2 0,-8 6 3 0,-2-6 1 16,-4 5 2-16,0 1 1 0,-9-2 1 15,3 2 3-15,-5 4 1 0,-3 4 2 0,-1 4 2 16,0-7 1-16,-1 10 0 0,-3 0 1 16,0 10-3-16,0-7 0 0,4 4-2 15,1 4-2-15,5-1-2 0,1 7-1 0,-1-2-1 16,7 6-1-16,-4-6-1 0,10 6-3 16,-2 0 0-16,4-1-1 0,6 0-2 15,0 0-1-15,6-4 0 0,-1 3-1 16,3-4-1-16,5 1-3 0,-5-10 1 0,9 4-4 15,2-4-2-15,-3-6 0 0,-1 0 2 16,0-1 1-16,2-9 1 0,-3 1 2 16,1-8-1-16,-3 1 1 0,-7-6 3 0,1 2 5 15,-4-1 5-15,-3-9 7 0,-5 7 7 16,-7-1 4-16,-5 3 2 0,-2 9 0 0,-7-3-3 16,0 8-3-16,-8 2-8 0,9 12-20 15,-16 8-54-15,8 15-46 0,-8 23-72 16,16 10-640-16,14-5 136 0,8 0 113 15</inkml:trace>
  <inkml:trace contextRef="#ctx0" brushRef="#br0" timeOffset="110847.69">47609 22519 44 0,'-13'0'202'16,"7"0"60"-16,6 0 17 0,-16 0-4 0,16 0-14 15,-19-4-19-15,11 4-21 0,8 0-20 16,-17 4-17-16,3-4-16 0,1 8-13 16,-5 1-12-16,1 2-10 0,-1 5-9 0,-7 5-8 15,0-2-7-15,4 7-6 0,1 1-7 16,-3-1-6-16,4 5-8 0,5-8-7 16,6-2-7-16,1 3-5 0,1-3-6 0,4 0-5 15,2-10-5-15,2 10-4 0,9-11-3 16,-3 7-4-16,0-3-2 0,7-3-2 15,-1-4-2-15,1 2-1 0,3-3-2 0,-3-5-3 16,5 4-1-16,-1-1-3 0,-9-4 1 16,5 0 0-16,-3-4 1 0,-4-1 1 0,5 4 2 15,3-10 1-15,-3 2 2 0,-5-2 2 16,-2-1-2-16,0 3 3 0,-4-3 0 16,-2 2 0-16,7-2-1 0,-14-3-1 15,7-1 0-15,-2-2 1 0,-6 1 2 0,-4-3 0 16,6 4-1-16,-9-1-1 0,3 6-3 15,-3-5-1-15,1 2-2 0,-1 3-2 16,-1 0-1-16,-3 1-2 0,5 3-1 0,-7-2-2 16,9 8-1-16,-3-4-3 0,7 5-1 15,0-5-1-15,-1 5-3 0,9 0-1 0,-12 5-1 16,6-5-2-16,6 0-1 0,-2 6-1 16,2 3-1-16,0-2 0 0,4 3-2 15,12-3 0-15,-5 7-2 0,7-4 1 16,3 2 2-16,-5-3-3 0,9 2-3 0,-2-5 1 15,0 0 1-15,6 3 2 0,-9-9-2 16,7 9 2-16,-6-6-3 0,0-3 3 16,-3 0 3-16,-8 0 0 0,5 0 1 0,-3 0 1 15,-3-3 1-15,-3-2 1 0,0 1 2 16,-6-5 0-16,0 7 3 0,0-8 0 16,-8 1 1-16,2 3 0 0,-9-3 2 0,-4 1-1 15,-1-2 1-15,-1 0-1 0,0 6-1 16,-1-3 1-16,1-3-1 0,0 9-1 0,1-5 0 15,-1-3 0-15,0 9-2 0,1-1 0 16,3-4-2-16,3 5-2 0,-1 0-1 16,3 5-2-16,4-4 0 0,1 8-1 0,5-3-2 15,-8 5 0-15,10-4-1 0,0 7 1 16,6-4-1-16,7 2-2 0,-3 5 1 16,2-4-2-16,9 2 2 0,0-2 0 0,-1 0 0 15,3-7 0-15,-2 2-2 0,8 1 4 16,-5-9 0-16,3 9-3 0,-6-6 4 15,-4-3-1-15,-3 0 2 0,0 0 1 0,-1-3 0 16,-7-6 1-16,-4 5 0 0,8-1 0 16,-7-7 3-16,-3 5 2 0,-3-6 3 15,-7 1 4-15,4-9 3 0,-9 10 2 16,5-10 3-16,-8 11 2 0,-9-11 1 0,-2-1 1 16,2 7 0-16,-8-1 0 0,12 5-1 15,0-2-1-15,3 5-1 0,-1 4-3 0,2 0-5 16,7 8-19-16,-3-4-45 0,1 16-45 15,8 4-85-15,6 11-659 0,20 43 139 16,14-10 117-16</inkml:trace>
  <inkml:trace contextRef="#ctx0" brushRef="#br0" timeOffset="113484.96">47565 22445 82 0,'-4'8'139'0,"4"-8"11"0,0 0-5 16,0 13 1-16,0-13 9 0,0 0 18 16,-6 5 14-16,6-2 5 0,0-3-8 0,0 0-12 15,0 0-15-15,0 0-15 0,0 0-13 16,0 0-13-16,0 0-10 0,0 0-9 15,0 0-8-15,0 0-3 0,0 0 1 16,0 0 4-16,0 0 2 0,0 0 1 0,0 0-2 16,0 0-3-16,0 0-6 0,0 0-8 15,0 0-5-15,0 0-8 0,0 0-4 0,0 0 0 16,0 0-1-16,0 0 0 0,0 0-3 16,0 0-3-16,0 0-4 0,0 0-3 0,13-21-1 15,-13 19-3-15,18-13-2 0,-8 0-3 16,5 3-1-16,4-3-3 0,-5 3-2 15,0-3-4-15,7 2-2 0,0-4-2 16,-7 5-2-16,7 3-2 0,-2 1-3 0,-5 1-1 16,3-1 0-16,-3 4 0 0,1-1-1 15,-3 5 0-15,0 0 0 0,-1 0 0 16,-1 0-2-16,-2 0 2 0,5 9 2 0,-5-9 0 16,-2 12 2-16,4-1 0 0,1 7 0 15,-3-3-2-15,-6 8 0 0,4-1-1 16,-6 5-1-16,0-3 0 0,0 5-1 0,-6 1-1 15,4-3-1-15,-6 2 1 0,-3-5-2 16,9 0 0-16,-6 2 0 0,2-4 1 16,-2-6-1-16,1 4 1 0,1-3 0 0,0-5-1 15,0-3 0-15,-2-3-2 0,1-1-1 16,-1-1-1-16,-4-4-2 0,12 0-1 0,-23-9-3 16,9 3-2-16,-5-9 1 0,-10 0 0 15,6-3 1-15,3-3 1 0,1 4-1 16,-4-8 0-16,9 8 0 0,-5-4 0 15,13 3-4-15,-2-5-14 0,1 6-19 0,14-8-23 16,5-2-50-16,11-9-44 0,33-27-552 16,82-50 118-16,50-47 98 0</inkml:trace>
  <inkml:trace contextRef="#ctx0" brushRef="#br0" timeOffset="116259.09">47706 22498 81 0,'2'-9'204'0,"-2"7"43"0,-2-7 7 0,-2 2-9 16,-4 2-18-16,6 1-18 0,-9-1-15 16,1 1-11-16,10 4-10 0,-21 0-10 15,3 0-9-15,3 0-9 0,-6 4-6 16,1-4-6-16,-1 5-5 0,0-1-5 0,3-4-7 16,5 5-7-16,-5-2-9 0,3 1-10 15,9-4-9-15,-8 0-6 0,8 5-6 0,-3-1-4 16,3-2-5-16,4 7-5 0,-4-3-4 15,6 0-2-15,-2 3-4 0,4-1-1 16,2 1-3-16,-2-3-3 0,10 12-2 0,-3-6-3 16,5 0-3-16,3 6-3 0,-5-7-2 15,3 0-3-15,3 0-1 0,-8-2-3 16,9-2-1-16,2 3-2 0,-5-3-1 0,1-3 0 16,-7 1 0-16,5-5-2 0,-3 0 1 15,0 0 0-15,-1-5 0 0,-1 1 0 16,-2-3-1-16,1-4 0 0,-1-4 0 0,2-1 2 15,-8 0 7-15,-2 6 8 0,0-7 6 16,0 4 0-16,-2 5-2 0,-4 0-6 0,-6 1-12 16,-1 7-22-16,-1 0-63 15,-9 2-103-15,6 11-567 0,7-5 123 0,8 1 104 16</inkml:trace>
  <inkml:trace contextRef="#ctx0" brushRef="#br0" timeOffset="130821.69">48411 20691 19 0,'2'-8'71'0,"-2"4"17"0,0 4 0 15,4-9-9-15,-2 4-12 0,-2 5-10 0,2-8-8 16,-2-2-4-16,0 10 7 0,0-9 20 0,0 9 34 15,6-5 33-15,-6-2 23 16,0 7 5-16,0-9-7 0,0 8-9 16,0 1-12-16,-6-10-11 0,6 10-9 0,0-5-9 15,0 5-9-15,-2-7-6 0,2 7-6 16,-2-9-6-16,2 9-6 0,0 0-5 0,-4-5-2 16,4 5-5-16,0-7-4 0,-2 2-3 15,2 5-5-15,-4-5-2 0,2-5-3 16,2 10-2-16,-9-5-1 0,3-1-1 15,2 1 0-15,-4-1 1 0,2 2-1 0,-1-5-2 16,-3 1-1-16,0 4-3 0,1-5-1 16,-5 1-1-16,-3 3-1 0,-1-5-2 0,1 1 1 15,1 1 1-15,-7 3 0 0,9-4 1 16,-13-1 0-16,6 8 2 0,0-8 3 16,-1 10-1-16,1-9-2 0,0 9-3 0,1 0-4 15,3 0-3-15,-2 0-4 0,7 0-3 16,-2 0-3-16,-7 6-2 0,0-3-2 15,5 7-1-15,-5-2-1 0,0-3-2 0,3 15 0 16,1-10-1-16,-1 2 0 0,-11 12 0 16,8 3 0-16,5-11-1 0,1 4 0 15,3-2 0-15,-3 3 1 0,3 0 1 16,-3-3 0-16,7 1-1 0,-11 15 1 0,5-6 0 16,6-3 2-16,-1-4 0 0,-1-1 0 15,2 2 0-15,6-1 0 0,2 2 2 0,-6 5 0 16,3-6 0-16,6 2 1 0,-1-4 0 15,-2 5 1-15,6-3-1 0,0 8 0 16,0-7-1-16,0 5-1 0,9 5 0 16,-5 0 0-16,3-8-1 0,5 6 0 0,-1 0 0 15,-3-3-1-15,1-3-1 0,5-3 0 16,-5 2 0-16,1-3 0 0,5 7 0 0,-2-3 1 16,5-3-2-16,-3-2 1 0,0 1 1 15,4 1-1-15,-5-6 0 0,1-1-1 16,0-3-1-16,5-1 1 0,8-2 0 15,-10 3-1-15,1-3-1 0,-2-5 0 0,6-4 0 16,-2 0 0-16,8 0-1 0,10 0 0 16,-5-4 0-16,5-1-1 0,-2 1 2 15,-1-8-1-15,1 3 0 0,-1-2 0 0,1-1 1 16,-2-3 0-16,1 0 0 0,-3 4-2 16,-2-10 0-16,2 9 0 0,-8-2 1 15,5-3-1-15,-8 6 1 0,-1-5 1 0,-2-2 1 16,-8 11 1-16,3-5 1 0,-1-2 1 15,-3-6 0-15,-1 9 0 0,6-10 0 0,-1 0 2 16,1-1 2-16,-2-9 2 0,-3 9 3 16,5-3 0-16,-9-3 0 0,3 4 1 15,-5 2 1-15,0-5 3 0,-1 2 0 16,-1 3 1-16,-2-2 1 0,0-3-2 0,-4 5 0 16,5-4-1-16,-7-1 2 0,0 2-4 15,0-5-2-15,0 6-2 0,0-6-2 0,0 3-1 16,-3-3-2-16,-1 2 0 15,0-6-1-15,0-3 2 0,-4-2 2 0,2 8 0 16,-1-10 2-16,-1 5 3 0,0 2-2 16,-2-6-1-16,-1 6 0 0,-1 1-2 0,-3 0 1 15,3 1 3-15,2 2 2 0,-7-2-4 16,3 6-2-16,-1-1-1 0,1 5-1 16,1 1-1-16,-1 1-2 0,-1 4-1 15,1 0-2-15,-13-9 0 0,6 4 0 0,7 8 0 16,-3-6-2-16,-3 7 0 15,1 2-1-15,-2-9-2 0,1 7-1 0,-3 2 1 16,2-1-1-16,-1 1 0 0,1 4 0 16,-6-3-2-16,4-1 0 0,-2 8 1 0,1-3 0 15,-3-3-1-15,2 3-1 0,-4 5 1 16,2-3-1-16,-2 3-1 0,2-5 2 0,-2 5-1 16,0 5-2-16,1-5 3 0,-6 3-4 15,-7 6 2-15,6-5 0 0,-6 3-1 16,3 3 2-16,-1 1 0 0,4-2 1 0,0 3-2 15,-4 1 2-15,6-2-3 0,-3 0 1 16,3 0 1-16,-2 1-2 0,6 2 0 16,0 2-1-16,-10 4 2 0,10 1-1 15,-6 2-4-15,-13 12 9 0,-3 6-5 0,1 3 1 16,-6 7-1-16,-4 2-2 0,17 4-4 16,-5 6-31-16,7 2-30 0,12 2-26 15,2 13-27-15,17-1-32 0,4 7-62 0,14 8 21 16,13 2-593-16,41 81 131 0,10-17 110 15</inkml:trace>
  <inkml:trace contextRef="#ctx0" brushRef="#br0" timeOffset="132187.7">49029 21958 147 0,'-8'-10'214'0,"8"10"23"0,0-1 2 0,-2-4-8 16,2 5-13-16,-5-8-12 0,5 8-8 16,0-7-9-16,0 7-9 0,-2-6-12 15,2 6-13-15,0 0-13 0,0-8-12 0,0 8-7 16,0-5-5-16,0 5-7 0,7-3-5 16,-7 3-6-16,10-3-5 0,-10 3-6 0,12 0-7 15,-3 0-5-15,3 3-5 0,0-3-5 16,-1 3-5-16,7 2-4 0,3-2-6 15,0 8-5-15,-1-4-3 0,3 6-1 16,10 0-5-16,-2 1-3 0,2 4-1 0,0 0-2 16,-2 4-3-16,9-5 0 0,-5 9-1 15,16 6-1-15,3 2-2 0,-2-2-2 16,2 1-3-16,-5 1-1 0,-5-11-1 0,-3 7 0 16,13 2 0-16,-11-3 0 0,7 4 1 15,-9-6 0-15,-6-6-1 0,-6 1 0 16,4 4-2-16,6-2-1 0,-8 0-3 15,19 13 0-15,-9-8-2 0,-6-7 1 0,-1-2 0 16,-6 2-3-16,1-1-1 0,2-3 2 16,-2 6 0-16,-6-7-1 0,0-1 0 0,-2-3-1 15,-1 3-1-15,-1-4 0 0,-5 0 1 16,1-4-1-16,-1 2-1 0,1 1 0 16,-3-7-1-16,-4 8 1 0,1-7 2 0,1-1 1 15,-8-3 5-15,6 4 5 0,-2 1 4 16,1-6-1-16,-7 0 1 0,8 6-1 15,-8-6-1-15,0 0-1 0,0 0-2 0,0 0-1 16,0 0-2-16,0-18-1 0,-8 9 0 16,6-3 1-16,-9-8-2 0,3 4-2 15,0-10 0-15,-7-1-1 0,-3-6 0 16,3 0-1-16,-5 1-2 0,5-5-1 0,-1 2 1 16,-3-7-1-16,2 4-1 0,-1-4 0 15,-9-17 2-15,6 5 2 0,1 10 0 0,3 2 3 16,-2 6 1-16,9-3 1 0,-4 7 1 15,-3-4-1-15,3 2 1 0,3 6-2 16,-7 7 0-16,16 6-1 0,-9-6-3 16,3 9-4-16,6 2-2 0,-2-2-7 0,-2 3-12 15,4-1 2-15,-5 4 0 0,7 6 0 16,0 0 2-16,0 0 2 0,0 0-1 0,0 0 2 16,0 0 2-16,0 0-1 0,21 16 1 15,-13-5 2-15,5 9 0 0,-1-4 2 16,5 12-1-16,1 6 2 0,3-2-1 0,-5 4 1 15,5 2 0-15,0-5 0 0,12 24-4 16,-10-6 6-16,-3-9-1 0,-1 1-1 16,6 11 0-16,-5 0-1 0,-1-11 2 15,-5-5-1-15,1 3 2 0,-1-2-2 0,1 6 2 16,-1-9-3-16,-1 4 1 0,5 1-4 16,-3-1 0-16,-1-3 0 0,1 4-1 0,-1-6-3 15,1-2-1-15,-7 0 0 0,6-2 2 16,-1-9 2-16,-5-2 1 0,-2 1-1 15,0-8 4-15,1 5 3 0,-1-6 5 16,-6-1 6-16,2-2 4 0,2 0-1 0,-4-2 2 16,-6 2-2-16,0-1-1 0,-13 3-2 15,-2-2-1-15,-14 3 0 0,-4-3-1 0,-9-5 0 16,-28 8 1-16,8-7-2 0,10-1-7 16,4-4-18-16,4 0-24 0,3 0-38 15,-3 0-59-15,15 0-49 0,4-4-567 16,4-1 126-16,3 1 105 0</inkml:trace>
  <inkml:trace contextRef="#ctx0" brushRef="#br0" timeOffset="135491.96">56863 29080 66 0,'6'-11'194'0,"-4"2"48"0,4 4 9 15,0-3-9-15,-3-5-16 0,3 6-19 16,-6-11-18-16,8 3-17 0,-8-5-18 0,4 5-14 15,-4-7-12-15,-4 2-7 0,-4-1-5 16,6 0-3-16,-11 1-4 0,1 6-7 16,-3-6-5-16,-5 7-8 0,-1 2-7 15,-8-6-7-15,-6 7-7 0,8 7-5 16,-8 0-7-16,-2 3-4 0,-11-5-4 0,5 10 0 16,-3-2 2-16,3 0 1 0,-7 7 0 15,9-9 2-15,-2 9-1 0,-3 1-3 0,3 8-4 16,-15 3-3-16,-2 10-3 0,16-7-4 15,-9 12-2-15,9 7-2 0,3 2-2 16,6 7-1-16,6-2-2 0,0 14-1 0,8 2-2 16,1 7 0-16,7 6-2 0,13 2-2 15,0 8-1-15,11-6 0 0,5 5-2 16,5 4-1-16,6-8-1 0,2 4 0 16,-1-9-2-16,8 2-2 0,13-7-1 0,3-6 0 15,4-3-1-15,2-8-1 0,4-5 0 16,4-2-1-16,2-15 0 0,6-2 1 0,-1-9-2 15,3 1 1-15,7-15-1 0,-5-1-1 16,-9-10 0-16,-11-5 0 0,22-10 0 16,-8 3 0-16,3-13 0 0,-5-5 0 15,-4 2 0-15,0-8 1 0,-8-6 0 0,-2 1 2 16,-2-5 0-16,-5-10 1 0,-7-2 1 16,-5-9 0-16,-4-2 0 0,-10-8-1 15,-5-6 0-15,-9-1-1 0,-9-1-1 0,-9-4 1 16,-9 1-3-16,-11 2 0 0,-12 2-2 15,-42-55 0-15,17 47-1 0,6 20-7 16,10 19-16-16,-6 3-24 0,13 6-32 0,4 9-92 16,16 15-528-16,4-4 116 0,5 7 97 15</inkml:trace>
  <inkml:trace contextRef="#ctx0" brushRef="#br0" timeOffset="137907.31">47946 20338 97 0,'0'-14'188'0,"0"6"30"16,0-2 2-16,0 5-10 0,0-6-14 16,0-4-12-16,6 10-4 0,-6-7-2 0,0-3-5 15,0 9-4-15,0-6-5 0,-6-3-8 16,6 10-7-16,-2-8-8 0,-2 6-8 16,2-3-10-16,-5 0-8 0,-1 9-9 0,0-10-6 15,-3 9-5-15,3-5-6 0,-4 6-5 16,4 1-5-16,-7 0-5 0,3 0-4 0,-5 8-5 15,-4-6-3-15,-1 10-2 0,-9 0-2 16,0 7-1-16,4 2-2 0,-2-1-1 16,-4 2-2-16,6 3-3 0,2-3-1 15,-14 26-3-15,4-11-3 0,14 3-1 16,0-7-3-16,7 0-3 0,-3 1-1 0,5 6-1 16,4 1-2-16,-3-2-3 0,11 9-2 0,0-6-1 15,13 2-2-15,-7 1-2 0,8 29-2 16,9-7 0-16,4-3-2 0,2-8-1 15,4 5-2-15,0-8-1 0,-2-8 0 16,10-2-1-16,-5-3-1 0,-3-14-2 0,-2-7 0 16,4-6 0-16,2 4-1 0,2-5 0 15,-4-9 0-15,5 3 0 0,-5-6-1 16,6-6 0-16,1-5-1 0,-1-10 0 0,11-11-1 16,3-9 0-16,-5-6 1 0,-2-16-1 15,1-1-1-15,-5-13 0 0,36-65-2 16,-32 23 1-16,-5 17-1 0,-16 10-1 15,18-87 0-15,-18 47 1 0,-14 17-1 0,-11 26 2 16,-8-4 7-16,-11 7 3 0,-10 18 0 16,-10 1-3-16,-9 15-7 0,-9 20-20 0,-22 15-22 15,-8 17-24-15,-8 17-20 0,-82 50-34 16,18 18-57-16,4 21-28 0,-44 39-513 0,77-41 118 16,42-18 100-16</inkml:trace>
  <inkml:trace contextRef="#ctx0" brushRef="#br0" timeOffset="144149.07">50275 24684 62 0,'-6'-15'196'0,"2"6"52"16,-4-3 10-16,8 2-8 0,0 0-16 15,0-1-21-15,0 1-19 0,8 5-18 16,-2-11-18-16,9 5-14 0,-1 0-14 0,7 0-13 16,12-10-11-16,4 0-11 0,19-3-10 15,6-9-9-15,6 11-6 0,0-9-7 16,5 2-7-16,5 3-6 0,3-3-5 0,4 5-6 15,-1-5-2-15,11 5-2 0,-2 2-1 16,5 1-2-16,5 1 0 0,-2-5-1 16,3 4-1-16,92-7-3 0,-56 3-1 15,-16 14-1-15,-10-1-1 0,101-6-2 0,-54 13-2 16,-24-9-2-16,74 9-1 0,-48-8-3 16,-27 6-1-16,81-4-2 0,-55 2-1 15,-28 7 0-15,-12 2-2 0,99-10-2 16,-49 10 0-16,-32 0 0 0,90-10 0 0,-5 6-1 15,-2-3-1-15,-6 14 1 0,-49-3-1 16,53-3 0-16,-54 8-2 0,-26-3 0 0,76 0 0 16,-50 5 0-16,-28-2-1 0,65 3 1 15,-49 1-1-15,-29 4 2 0,-16-6 1 16,-5 10 2-16,83 20 3 0,-49-5 3 16,-36-2 1-16,59 38 2 0,-49-25 0 0,-14-5 2 15,48 41-1-15,-37-27 0 0,-19-2 0 16,49 31-1-16,-43-22-1 0,-8-6-1 15,39 38-1-15,-30-22-2 0,-20-18 0 0,-8 7 1 16,54 41 0-16,-33-24 2 0,-27-11-1 16,-2-4 0-16,-2 0 4 0,-4 2 0 15,37 62 0-15,-23-34-1 0,-20-21 0 0,-2-14-3 16,-7 7 0-16,-4-3-1 0,5 2-1 16,-3 3 0-16,-8-2-1 0,2-4-2 15,-4 1 0-15,-2-6-1 0,-7-9 0 16,-3-1 0-16,-5-14 2 0,3 5 1 0,3-2 0 15,-3-4 4-15,-7 2-1 0,4-7 0 16,-3 0 0-16,-1 4 0 0,-2-10-1 0,2 1-1 16,-1 2 0-16,-1 2-2 0,2-7 0 15,-2 0-1-15,1 2-1 0,-5 0 0 16,4 0 2-16,0-11 0 0,-4 7 0 16,2-3 1-16,-2-2 2 0,2-6 1 0,-1 2 1 15,-3 0 2-15,6 1 2 0,-4-1 0 16,2-5-1-16,-2 6 0 0,2-6-1 15,-4 6-1-15,2-5-2 0,-2 1 1 16,0-5-1-16,0 7 0 0,6-2 0 0,-4-1-2 16,-2-4-1-16,5 7 0 0,-5-7-1 15,0 4 0-15,0-4 0 0,0 0 0 16,0 0 2-16,0 0-2 0,0 0-2 0,0 0 0 16,0 0-1-16,-13 5-1 0,13-5 0 15,0 0 0-15,-8 0-1 0,8 0 0 16,0 0-1-16,-15 4-1 0,5-4 1 0,10 0 0 15,-16 0 0-15,3 0 0 0,3 0 0 16,-7 0 0-16,-5 0-2 0,-5 2 2 16,-2-2-2-16,-15 0-3 0,-3 6-1 15,-3-6 0-15,-4 0 0 0,-1 0 2 0,-3 0 2 16,-25-6-1-16,13 6 1 0,6 0 0 0,8-2 2 16,2 4 1-16,3-4 1 15,-3 2 2-15,4 0-1 0,3-4 1 0,-3-1 1 16,9 1 0-16,6 4 1 0,4 0 2 15,4-7 0-15,0 3 5 0,6 4-3 16,-2-5-3-16,5 1 2 0,-3 1-2 0,7-6-2 16,-1 9 0-16,1-9 0 0,7 6-1 15,1-2 0-15,-2 1-1 0,6 1-1 16,-4-3-1-16,6 6 0 0,0-6-1 0,0 6 0 16,6-7-1-16,-4 1-1 0,12 2 1 15,5 0 0-15,4-2 1 0,4 6-2 16,14-11 1-16,2 10 0 0,5 1 0 15,2-8-1-15,1 6 0 0,3-2 3 0,31-3-2 16,-5 7-2-16,-13-5 0 0,15-2 1 16,-14 7-3-16,-8-7 1 0,-6 6 1 0,4 1-2 15,2 0 1-15,-10 0-1 0,5 0 2 16,1 0 0-16,-6 1-2 0,3 6 1 16,-7-7 2-16,-5 2-1 0,-6 3-2 15,-4 0 2-15,-6-5-1 0,2 7 1 0,-4-3 2 16,-2-4-2-16,3 2 0 0,-7 6 1 15,-5-8 0-15,3 0 1 0,-1 0 2 16,-8 1 1-16,3-1 4 0,3 6 4 16,-4-6 5-16,1 0 4 0,-9 0 2 0,12 0 0 15,-4 0-1-15,-8 0 0 0,11-7-2 16,-11 7-1-16,2-8-2 0,-2 8-1 0,0-11-2 16,0 9-1-16,0-10-2 0,-2 4-2 15,-3-3 0-15,3 1-1 0,-2-1-2 16,2-10 0-16,-4 5-1 0,-2-4-1 15,8-1 2-15,-4 0-1 0,4 6 1 0,-2-2-1 16,2 7-1-16,0-5 1 0,0 4-1 16,0-5-1-16,2 5-1 0,2-10 0 15,2 6 1-15,-4-6-1 0,10 0 0 16,-3 1 0-16,-1-1 1 0,2 5-2 0,-1 0 1 16,-1 0 0-16,-2-1 0 0,0 7-1 15,0-4-1-15,-4 7-2 0,5-4 2 16,1 2-1-16,-4 3-1 0,-2 0-1 15,6 2-2-15,-1-6 2 0,-1 8-1 0,0-3 2 16,0 0-1-16,-2 5 2 0,1-5-3 16,7 2-6-16,-12 3-14 0,14 0-13 0,-5 0-19 15,-9 0-21-15,14 3-31 0,-8 2-58 16,3 0-14-16,-3 2-553 0,-4 3 122 16,-2-6 102-16</inkml:trace>
  <inkml:trace contextRef="#ctx0" brushRef="#br0" timeOffset="145368.85">58994 27811 103 0,'-19'-12'192'16,"1"2"34"-16,-3 10 9 0,0-9-5 0,3 8-9 15,-3-10-13-15,11 9-11 0,-3-6-9 16,1 8-10-16,-1-10-10 0,5 8-10 15,-2 2-11-15,0-9-10 0,1 9-11 0,1-4-11 16,-4-3-10-16,5 7-11 0,1-4-9 16,-2-1-8-16,8 5-6 0,-8-4-5 0,1 4-7 15,7 0-5-15,-12-7-4 0,8 6-6 16,4 1-5-16,0 0-3 0,-17 0-3 16,17 0-2-16,-8 8-3 0,2-4-2 0,0 5-3 15,2 2-2-15,-9 6-1 0,11 0-2 16,-8 4-2-16,2-1-2 0,5 5 0 15,3-5-3-15,0 1 0 0,0-4 0 16,0 7 0-16,3-4 2 0,9 0 1 16,-4-5 0-16,9 4 1 0,10 3-1 0,2-1-1 15,4-10-1-15,8 1 0 0,2 7-1 16,7-14-2-16,24 11-1 0,-12-11 0 0,17 4-1 16,-1-8-1-16,-9-1 0 15,15 7-1-15,7-7 0 0,-4 0 0 0,0-7-1 16,2 6-1-16,2 1 0 0,0-4 0 15,-4-5-1-15,8 9 0 0,-4-1-1 0,0-9 0 16,-3 10 1-16,-1-6 1 0,8 6 0 16,-8-3-1-16,4 3 0 0,0 0 0 15,0 3 0-15,4 3 0 0,-2-6-1 16,-2 10 5-16,-2-9 1 0,-4 3 1 0,6 5-1 16,-13-8-1-16,-8 6 0 0,-10-3-2 15,-10 4-1-15,-2-6 0 0,-5 9 1 16,-8-10 2-16,0 5 3 0,-8-6 7 0,-4 4 8 15,-3 1 5-15,1-1 3 0,-2-4-1 16,-9 0 0-16,2 0 0 0,1 0 0 16,-5 0 2-16,5 0 0 0,-5 1 3 0,0-1 3 15,-8 0 1-15,15 0-1 0,-5 0-3 16,-10 0-1-16,10 0-3 0,-10 0-1 16,13-1-1-16,-13 1 0 0,6-4-2 15,-4-1-1-15,-2 5-2 0,8-10-1 0,-8 9 0 16,4-10-1-16,-4 6 1 0,0-11 1 15,0 6-1-15,0-1-4 0,0-2 1 16,-4-11-1-16,2 4-1 0,-4-1 3 0,-2-1 2 16,1 1 3-16,1-3 2 0,-2 3-1 15,-4 0 1-15,10 1-3 0,-5 8-3 16,1-5-4-16,-2 2-6 0,6 6-6 0,-2 1-5 16,2 3-7-16,-3-4 0 0,-1-1 0 15,4 8-1-15,2-5-1 0,0 7-2 16,0 0-4-16,0 0-5 0,0 0-5 0,0 0-15 15,0 0-21-15,0 0-38 0,0 0-61 16,0 0-43-16,13 20-588 0,-11-11 132 16,2 3 109-16</inkml:trace>
  <inkml:trace contextRef="#ctx0" brushRef="#br0" timeOffset="146654.85">59302 28167 156 0,'-35'-25'240'0,"6"-3"25"0,2 3-2 15,-2 4-15-15,6-1-24 0,-2-5-26 0,3 2-24 16,1 3-21-16,-6-2-16 0,6-3-13 16,7 5-9-16,-3-3-5 15,-1 5-3-15,-1-2-4 0,3 2-3 0,7 7-3 16,-3-6-3-16,-2 5-4 0,1 2-3 16,5-5-1-16,-5 2-5 0,5-1-6 0,2 5-6 15,0 0-7-15,4 0-7 0,0 2-5 16,4 3-5-16,0-9-6 0,10 3-3 15,1-1-4-15,7 2-2 0,15-1-4 0,3 2-2 16,5-1-2-16,11 10-2 0,0-7-3 16,32 16-1-16,9-16-2 0,-2 16-1 0,13-7-1 15,3-1-1-15,3 0-1 0,2 4-1 16,4 3 0-16,1-7-1 0,-1 1-2 16,0 6-1-16,0-5-1 0,-11 1 0 15,5 6 0-15,-13-5-1 0,-4 1-1 0,-16-3 0 16,-17 6 0-16,-15-7 5 0,-9-1 17 15,-5 0 19-15,-13 0 6 0,-5 0 2 16,-1 0-2-16,-8 0-3 0,-6 0-4 16,0 0-5-16,0 0-4 0,0 0-3 0,-55 0-2 15,7 0-3-15,-2-1-4 0,-34-9-2 16,-1 1-1-16,-10-5-3 0,-4-5-1 16,2-1-2-16,-83-22-1 0,45 17-2 0,24 1 1 15,14 6 1-15,4-2 0 0,-9 8 0 16,3 0 1-16,6 8-2 0,2 4 0 15,6 0-1-15,3 4-1 0,13 7-1 0,14-6 0 16,13 0-2-16,-1 7-1 0,2-3-2 16,18 2-2-16,-2-2-1 0,9 3-1 15,3 0-2-15,5 8-5 0,8-6-3 16,6 8-8-16,15 8-3 0,22 8-2 0,19 3-3 16,10-4-4-16,13-9 1 0,4 3 3 15,8-8 2-15,2 5 1 0,3-7 3 16,3-8 1-16,-4 6 3 0,-3-8 1 0,5 0 1 15,-6 1 3-15,-6-3 1 0,-6-5 4 16,-9 3 2-16,-14 3 1 0,-12-7 1 0,-9-1 1 16,-6 4 2-16,-8-6 3 15,-4 4 6-15,-4 1 3 0,-9-2 1 0,-2-3-2 16,-2 0-2-16,-6 0-2 0,0 0-2 16,-20 13-1-16,-5-12 0 0,-21 8-1 0,-26 3 0 15,-11-1-1-15,-8-3 1 0,-6 0 1 16,-2-4 0-16,-4-3 4 0,-3-1 3 15,9-1 5-15,0 1 5 0,6-4 3 0,13-4 0 16,13 8 0-16,14-8-1 0,14 7-6 16,1 1-10-16,16 0-5 0,-1-4-3 15,13 4-1-15,2 0 0 0,6 0-1 16,0 0 1-16,0 0 2 0,0 0 1 0,55 4-2 16,-5-4 0-16,35 1-2 0,12-1-3 15,0 0-2-15,9-1 1 0,5 1-1 16,1-4-1-16,-7-4 3 0,11 5-2 15,-11-7 2-15,-12 4 1 0,2 5 1 0,-14-3-1 16,-25-3 3-16,-11 5 11 0,-14 2 8 16,-4-3 2-16,-12-6 1 0,-3 9-2 0,-12-6-5 15,0 6-9-15,0 0-17 0,-23-2-27 16,3 2-40-16,-7 2-76 0,-8 8-545 16,-7-2 117-16,3 5 97 0</inkml:trace>
  <inkml:trace contextRef="#ctx0" brushRef="#br0" timeOffset="165258.76">48413 23542 132 0,'0'0'210'0,"0"-4"26"0,0 4-1 16,-2-7-12-16,2 7-15 0,-4-11-17 15,4 11-16-15,-6 0-12 0,6 0-7 16,-9-9-6-16,9 9-7 0,-8-1-8 16,8 1-9-16,-8 0-9 0,8 0-9 0,-6-10-7 15,6 10-6-15,-13 0-5 0,13 0-6 16,-8-2-6-16,8 2-4 0,-13 0-6 0,13 0-6 16,0 0-5-16,-8 0-4 0,8 0-5 15,0 0-3-15,-12 2-2 0,10 4-3 16,2-6-2-16,-4 4-1 0,2 4-1 15,2-8 2-15,2 7 0 0,-2-1-1 0,0 1 0 16,4-1 0-16,-2 3-1 0,4 1-1 16,0 0-2-16,2 7-1 0,-1-1-2 15,5 0-2-15,-2 0-1 0,1 5-2 0,-1 3-1 16,2-3-1-16,7 7-3 0,-4 6-1 16,-5-10-1-16,8 10-1 0,-5-2-1 15,3-1-3-15,-1 2 0 0,-1-1-1 0,-3-2-1 16,5 2-1-16,3 0-1 0,-5 0 0 15,1 2-1-15,-1-6 0 0,1-3-1 16,-7-3 0-16,4-1-1 0,-5-1 0 16,1-8 0-16,-2 9 0 0,0-10 1 0,0 2 0 15,-3-5-1-15,-1 4 1 0,4-3 0 16,-2 0 2-16,-2-7 1 0,2 7 0 0,-4-4 0 16,0 2-1-16,-4 2-1 0,2-5-1 15,-2 4 0-15,-2-5 1 0,1-1-1 16,5-2 1-16,-12 7 0 0,4-7-1 0,8 0 0 15,-15 0-1-15,3-7 0 0,4 5 0 16,-5 2 0-16,1-10 2 0,-3 9 3 16,7-8 4-16,-11 5 2 0,5-4 3 15,0-2 2-15,5 7 0 0,-3-8 1 0,4 11 0 16,1-9-1-16,-1 6-1 0,0-2 1 16,-2 1-2-16,7-4-1 0,-5 4-2 15,-2-1-2-15,8 1-1 0,-4 4-4 0,6 0 0 16,-13-8-3-16,13 8-2 0,-2-3 0 15,-4 1-2-15,6 2-1 0,0 0 2 16,0 0 0-16,0 0-2 0,0 0 0 16,0 0-1-16,14-7 0 0,-14 7-1 0,15 7 0 15,-3-7 2-15,-3 2 0 0,1-2 1 16,-2 0-1-16,-6 0 0 0,11 0-1 0,-5 3 1 16,-8-3 1-16,14 0-1 15,-7 7 1-15,-7-7 2 0,0 0 1 0,14-7 0 16,-14 7-4-16,8-3-10 0,-8 3-15 15,6-2-8-15,1-5-15 0,-3-5-10 0,0 11-12 16,6-10-9-16,5 1-11 0,1-2-15 16,3-1-24-16,-3-2-35 0,5 14 31 15,-6-3-556-15,3 4 115 0,-10 4 95 16</inkml:trace>
  <inkml:trace contextRef="#ctx0" brushRef="#br0" timeOffset="167191.03">48735 24832 4 0,'0'0'143'0,"0"-11"65"15,0 11 23-15,0-9 1 0,0 9-6 16,0-5-10-16,-2-1-10 0,2 6-11 0,0-11-11 16,0 11-14-16,0-10-14 0,0 9-14 15,-6-10-13-15,6 9-12 0,0 2-10 0,0-12-9 16,0 3-9-16,0 9-9 0,0-12-9 15,0 12-6-15,0-7-5 0,-2 3-7 16,4-5-4-16,-2 7-5 0,0-8-4 16,0 10-3-16,-2-9-3 0,2 9-3 0,2-2-2 15,-2 2-4-15,0-10-3 0,0 10-2 16,0-1-1-16,0 1-2 0,0 0-1 0,0 0-1 16,0 0-1-16,0 0-1 0,27 11-2 15,-21-9-1-15,0 7-1 0,3 1 0 16,5 1-2-16,-1 0 0 0,-3 1 0 0,8 6 0 15,-1-2-3-15,-3 0-3 16,-1 0-10-16,5 5-9 0,3 7-4 0,-6-10-1 16,-5 3 1-16,4 0 0 0,-7-2-1 15,5-1-4-15,-4-3-3 0,3-3 0 16,-7 5 5-16,2-5 4 0,-6-3 1 0,8-4 3 16,-8 4 4-16,0-7 3 0,-8 6 8 15,8-8 5-15,0 0 6 0,-2 8 6 0,-4-8 4 16,6 0 4-16,0 0 2 0,-15-8 2 15,15 8 1-15,-8-8-1 0,-2 6 0 16,3-1-1-16,3-5-1 0,-6 8-1 16,10 0-3-16,-4-10-2 0,4 10-2 0,-17-2-2 15,17 2-2-15,0 0-1 0,-14 9-2 16,14-6-1-16,-8 5 0 0,8-3-3 16,-3 4-6-16,3 11-18 0,0-9-24 15,3 11-37-15,5-1-64 0,-4 4-436 0,2 3 96 16,-2-3 81-16</inkml:trace>
  <inkml:trace contextRef="#ctx0" brushRef="#br0" timeOffset="167594.32">49153 25615 45 0,'2'12'211'15,"-4"0"57"-15,2-4 11 0,0 5-8 0,-2-5-18 16,2-1-21-16,0 0-24 15,-4 3-20-15,4 0-20 0,0-4-22 0,0 0-22 16,4 3-18-16,-4 3-14 0,2-3-13 16,4 1-13-16,-4-3-12 0,4-1-8 0,1-2-8 15,1 1-4-15,2 5-4 0,-2-8-3 16,3 2-4-16,-1 5-3 0,0-7 0 16,3 3-3-16,5-1 2 0,-3 4 2 0,-1-4 2 15,1 5 3-15,1-1 0 0,1 5 0 16,-1-2-1-16,-1-2-2 0,-1 7-2 15,5 1-2-15,-2-7 0 0,-3 8 0 0,5-4 0 16,-3 0-2-16,3 3 0 0,-5-1-2 16,1-6 0-16,3 7-2 0,-3-6 0 15,-7 2-1-15,7-5 0 0,-1 5-2 16,-8-1-1-16,7-5 1 0,-5 2 0 0,-2-2 0 16,0 1 0-16,-4-3-1 0,5 3-2 15,-5 1 0-15,4-5-1 0,-2 2 0 16,2 4-1-16,-2-1-2 0,2-7-9 15,7 13-19-15,1 1-28 0,1-11-72 0,-1 6-432 16,13 5 93-16,6-1 77 0</inkml:trace>
  <inkml:trace contextRef="#ctx0" brushRef="#br0" timeOffset="168408.34">50375 26452 39 0,'26'11'226'0,"-9"1"71"0,4-8 16 0,-3 6-12 16,-1-10-19-16,3 2-22 0,5-2-24 15,-2 0-23-15,6-2-23 0,6-3-22 0,6-4-20 16,1 1-20-16,1-2-18 16,-2-4-17-16,3 7-18 0,-3-4-19 0,1-4-17 15,1 5-15-15,-2 0-13 0,1-2-9 16,-1 7-14-16,-6 2-1 0,-6 1 1 0,-4-3 3 16,2 5 5-16,-5 0 8 0,-1 0 8 15,-4 0 9-15,-3 0 9 0,-1 5 6 16,1-5 3-16,-2 2 2 0,1-2-1 0,-3 0-2 15,3 3-2-15,3 2-5 0,5 0-6 16,4 2-9-16,-3-7-14 0,11 0-28 16,-4 5-20-16,15-5-21 0,5-5-17 0,-3 5-5 15,-3 0 7-15,11 0 8 0,-11 0 10 16,-5 0 13-16,-5 0 24 0,4 14 27 16,-4-13 10-16,-6 4 7 0,0 1 3 15,-5 3 2-15,-1-3 7 0,2-1 9 0,-3 2 7 16,1-3 4-16,-2 6 2 0,1-10 0 15,1 6-3-15,-4-2-2 0,3-1-2 16,3 2-4-16,-2-1-4 0,-1 1-2 16,1 0-4-16,0-5-4 0,-1 2-2 0,-1 7-1 15,-3-9-1-15,3 9-2 0,-4-2-1 16,1-3-1-16,3 8-2 0,-3-3-1 0,5 3-1 16,-3-3-1-16,3 2-2 0,0-2-2 15,0-2 0-15,1 2-2 0,1-3 0 16,2-1 0-16,-2 1 0 0,-3-4 0 0,7-2 1 15,0 0 2-15,-2 0 0 0,2 0 2 16,-3 0 0-16,-7 0 1 0,-3 0 2 16,5 3 3-16,-9 2 3 0,3 0 0 0,-5 3 0 15,-2 1-1-15,7 1-1 0,-7 4-2 16,0-2-1-16,-2 9-2 0,2-11-1 16,-2 7-2-16,1-2-2 0,-1-6-1 15,-2 3-3-15,4-3 0 0,0 3-1 16,0-5-1-16,-4 1-1 0,9 0-3 0,-3 0-5 15,2-3-3-15,3 3-4 0,8 1 1 16,-3-4 2-16,-1 0 0 0,1 5-1 0,3-6 0 16,-5 3 0-16,-1-2 2 0,6 3 0 15,-1-1 1-15,1-2 0 0,2 2 1 16,-3-3 2-16,5 6 0 0,-4-10 0 0,2 7 0 16,-1-2 1-16,3-5 1 0,-2 0 1 15,-3 0 0-15,7 0 1 0,-4 0 1 16,-2 0-2-16,-7 0 1 0,5 0-1 0,-5 0 0 15,3 0 0-15,-3 1 0 16,5 8 1-16,2 3-1 0,1 8 1 0,9 10 1 16,-6-3-1-16,23 22-6 0,-1-3-14 15,5-13-12-15,10 7-16 0,2-18-10 0,12-1-38 16,7-17-140-16,0-8-335 0,2-17 95 16,-1-15 80-16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0-09T15:47:55.8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38146 17077 132 0,'0'0'207'0,"-2"9"22"0,2-9 1 0,-4 11-7 15,4-10-10-15,0 8-9 0,0-6-11 16,0 10-11-16,0-6-14 0,4 6-10 16,-4-1-13-16,2 9-12 0,4-1-11 0,-1 9-12 15,3 12-9-15,0-4-11 0,4 14-8 16,3 17-8-16,1 5-7 0,-1 3-7 15,2 0-5-15,-7 2-4 0,4 12-6 16,-1-1-3-16,-7 7-4 0,6 5-2 0,-3 3-3 16,-3 11-3-16,8 95-1 0,-3-61-1 15,-1-22-3-15,-4-28-1 0,2 11-1 16,1-2 0-16,-1 10-3 0,13 84-2 0,-9-52 0 16,-10-30-2-16,8-10 1 0,-5 6-3 15,1 98 0-15,4-51 0 0,-10-27-2 16,0-20-1-16,-10 110 1 0,10-59 1 0,0-22 1 15,10 74 2-15,-10-57-1 0,0-21 1 16,2 83-1-16,-4-60 0 0,4 60-1 16,-4-2 0-16,4-2-2 0,4-6-1 0,-6 12-1 15,2-10-2-15,-8 18 0 0,4-7-1 16,-10-2 1-16,3 1-1 0,-3-10 0 16,4 10 2-16,-5-2 1 0,11 2 1 0,0 4-1 15,6 1-1-15,3-1-1 0,7-4-1 16,19 88-2-16,-10-84 0 0,8-9 0 15,8 88-1-15,-8-104 0 0,-6 17-1 0,10 86-1 16,-8-77 0-16,-2 84-1 0,-5-77 0 16,-9 112 0-16,9 8-1 0,-7-4 1 15,-1-18-1-15,-12-95-1 0,2 5-3 16,-4 1-6-16,-10-4 1 0,-1-20-8 0,5-60-4 16,0-47-12-16,2-28-26 0,8-23-62 15,-4-29-50-15,8-19-435 0,2-17 101 0,-8 0 84 16</inkml:trace>
  <inkml:trace contextRef="#ctx0" brushRef="#br0" timeOffset="600.54">32828 26047 53 0,'-19'0'193'15,"7"-3"53"-15,2 3 11 0,-1-6-8 0,11 6-15 16,-10-4-17-16,6-2-15 0,4 6-16 16,0 0-14-16,4-14-13 0,4 11-10 0,5-2-9 15,7 1-8-15,1-2-10 0,4 6-8 16,10 0-9-16,10 5-8 0,7-4-10 15,35 11-7-15,4 2-7 0,4 2-6 16,12-1-6-16,92 22-5 0,-48-17-6 16,41 7-6-16,2 5-3 0,-41-11-5 0,52 0-2 15,1-6 0-15,3 2 1 0,2-5-1 16,12 0 1-16,17-4 0 0,99 13-2 0,-99-8-1 16,88 7 1-16,-96-5 2 0,92 13 3 15,-92-2 3-15,88 6 1 0,-92-11-1 16,98 11 2-16,-3-10 0 0,-86-5 2 0,113 11 1 15,-9-2 2-15,-19-4-4 0,-88-1-3 16,82 5-2-16,-97-6-3 0,4-2-2 0,1 3-2 16,11 0-1-16,-3-6-2 0,-5 6-3 15,-8-9-2-15,-8 4-7 0,-2 0-24 16,2 8-62-16,-5 6-59 0,-22 23-56 16,-10 22-535-16,-19 23 119 0,-66-11 100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09.10.2025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680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64EB2-E443-F3CD-E916-ABEBB2190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EA55A10-9856-2C30-9418-7B35CD0F6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03FFFDB7-45F7-9987-B1EE-0580CA6EC7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CD49746-9C88-3279-97B2-1C63806E1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4764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8ACFC-C0C4-0A4E-082B-344C8A14D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23B58E-C3C9-3CC0-2A12-A8CDB9728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078C109-9E00-24C1-DD2E-D5312AAE3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4B6425D-C244-ED64-9E4B-C1A6BF351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219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38D1-6FB1-C198-7C69-217837A26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061F87E-00AE-4C78-6DAE-7E9615F31C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7553FA2B-C2A0-29D8-8B1B-5A5B62A20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https://www.theverge.com/24201441/ai-terminology-explained-humans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6005A65-C9A8-545E-71E8-C468FA84D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60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Ioffe,+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customXml" Target="../ink/ink7.xml"/><Relationship Id="rId4" Type="http://schemas.openxmlformats.org/officeDocument/2006/relationships/hyperlink" Target="https://arxiv.org/search/cs?searchtype=author&amp;query=Szegedy,+C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031816" y="4158222"/>
            <a:ext cx="13103284" cy="4314960"/>
          </a:xfrm>
        </p:spPr>
        <p:txBody>
          <a:bodyPr/>
          <a:lstStyle/>
          <a:p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Глубокие сети прямого распространения.</a:t>
            </a:r>
            <a:b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Методы регуляризации для борьбы с переобучением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CC0633-B390-2FDC-8CB9-9CD86E09E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6" y="11266277"/>
            <a:ext cx="9952581" cy="1999559"/>
          </a:xfrm>
        </p:spPr>
        <p:txBody>
          <a:bodyPr/>
          <a:lstStyle/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Корнет Мария Евгеньевна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старший преподаватель кафедры Инженерная кибернетика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7F2CB-6E49-200A-BFB3-790FDCD86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6328F1C-98D7-4D19-C68F-CB5B9C175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Dropout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1AB75CF-8F3C-0C54-65B7-1E9500C35AC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1943A7-C0ED-C566-52DB-757B445081B9}"/>
              </a:ext>
            </a:extLst>
          </p:cNvPr>
          <p:cNvSpPr txBox="1"/>
          <p:nvPr/>
        </p:nvSpPr>
        <p:spPr>
          <a:xfrm>
            <a:off x="1298516" y="356173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/>
              <a:t>Dropout</a:t>
            </a:r>
            <a:r>
              <a:rPr lang="ru-RU" dirty="0"/>
              <a:t> — это ансамбль без избыточных вычислений</a:t>
            </a:r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C1BA07-C0FE-297A-9C9D-EF092DD3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11"/>
          <a:stretch>
            <a:fillRect/>
          </a:stretch>
        </p:blipFill>
        <p:spPr>
          <a:xfrm>
            <a:off x="4705350" y="4208068"/>
            <a:ext cx="15330682" cy="84782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19655B-4EAD-79F9-2CCC-250904067E66}"/>
              </a:ext>
            </a:extLst>
          </p:cNvPr>
          <p:cNvSpPr txBox="1"/>
          <p:nvPr/>
        </p:nvSpPr>
        <p:spPr>
          <a:xfrm>
            <a:off x="6611907" y="1245910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Базовая сеть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0CF348-EE46-D0B3-891A-3C99399B7F03}"/>
              </a:ext>
            </a:extLst>
          </p:cNvPr>
          <p:cNvSpPr txBox="1"/>
          <p:nvPr/>
        </p:nvSpPr>
        <p:spPr>
          <a:xfrm>
            <a:off x="12936507" y="1261150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Ансамбль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131C4C94-5645-DC09-36E5-7C7412586640}"/>
                  </a:ext>
                </a:extLst>
              </p14:cNvPr>
              <p14:cNvContentPartPr/>
              <p14:nvPr/>
            </p14:nvContentPartPr>
            <p14:xfrm>
              <a:off x="12410280" y="3846600"/>
              <a:ext cx="5468040" cy="318060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131C4C94-5645-DC09-36E5-7C741258664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00920" y="3837240"/>
                <a:ext cx="5486760" cy="31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534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BFC6F-6BDB-41DA-4593-2AFAFDF9A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86F0C4E-9A7A-B5CA-5ED5-40E4D1E659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807CF39-55B1-900F-9B0F-53DE28761F0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ED09AC-52CF-1E8C-9844-3DFBB5BE693B}"/>
              </a:ext>
            </a:extLst>
          </p:cNvPr>
          <p:cNvSpPr txBox="1"/>
          <p:nvPr/>
        </p:nvSpPr>
        <p:spPr>
          <a:xfrm>
            <a:off x="1298516" y="3534152"/>
            <a:ext cx="1999938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ru-RU" b="1" dirty="0" err="1"/>
              <a:t>Батч</a:t>
            </a:r>
            <a:r>
              <a:rPr lang="ru-RU" b="1" dirty="0"/>
              <a:t>-нормализация (</a:t>
            </a:r>
            <a:r>
              <a:rPr lang="en-US" b="1" dirty="0"/>
              <a:t>BN</a:t>
            </a:r>
            <a:r>
              <a:rPr lang="ru-RU" b="1" dirty="0"/>
              <a:t>)</a:t>
            </a:r>
          </a:p>
          <a:p>
            <a:pPr lvl="0"/>
            <a:endParaRPr lang="ru-RU" b="1" dirty="0"/>
          </a:p>
          <a:p>
            <a:pPr lvl="0"/>
            <a:r>
              <a:rPr lang="ru-RU" dirty="0"/>
              <a:t>Проблема:</a:t>
            </a:r>
          </a:p>
          <a:p>
            <a:pPr lvl="0"/>
            <a:r>
              <a:rPr lang="ru-RU" b="1" dirty="0" err="1"/>
              <a:t>Internal</a:t>
            </a:r>
            <a:r>
              <a:rPr lang="ru-RU" b="1" dirty="0"/>
              <a:t> </a:t>
            </a:r>
            <a:r>
              <a:rPr lang="ru-RU" b="1" dirty="0" err="1"/>
              <a:t>Covariate</a:t>
            </a:r>
            <a:r>
              <a:rPr lang="ru-RU" b="1" dirty="0"/>
              <a:t> Shift</a:t>
            </a:r>
            <a:r>
              <a:rPr lang="ru-RU" dirty="0"/>
              <a:t> («внутренний сдвиг распределений признаков») — явление, которое возникает при обучении глубоких нейронных сетей. </a:t>
            </a:r>
          </a:p>
          <a:p>
            <a:pPr lvl="0"/>
            <a:r>
              <a:rPr lang="ru-RU" dirty="0"/>
              <a:t>При обновлении весов предыдущих слоёв распределение входных данных в последующие слои также изменяется, что замедляет сходимость и делает обучение неустойчивым.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651A6842-81C5-612A-64F1-74003BDFD08F}"/>
                  </a:ext>
                </a:extLst>
              </p14:cNvPr>
              <p14:cNvContentPartPr/>
              <p14:nvPr/>
            </p14:nvContentPartPr>
            <p14:xfrm>
              <a:off x="11360520" y="2113200"/>
              <a:ext cx="1894680" cy="66240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651A6842-81C5-612A-64F1-74003BDFD0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51160" y="2103840"/>
                <a:ext cx="1913400" cy="68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981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14A34-5630-72C0-64EE-863872094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67259E8-3D9B-C9BE-0362-CD5DD82871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EC9901A-D749-4851-B6D0-55BE2F69BA5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AA7EE9-1853-3B87-AE8D-C652C995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0745" y="3798287"/>
            <a:ext cx="17254905" cy="9743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883A4D39-A37D-25D6-304C-FCB162B8BC0F}"/>
                  </a:ext>
                </a:extLst>
              </p14:cNvPr>
              <p14:cNvContentPartPr/>
              <p14:nvPr/>
            </p14:nvContentPartPr>
            <p14:xfrm>
              <a:off x="6623280" y="3290760"/>
              <a:ext cx="17503560" cy="844164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883A4D39-A37D-25D6-304C-FCB162B8BC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13920" y="3281400"/>
                <a:ext cx="17522280" cy="846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656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7DC84-BB6C-04A3-7687-400D5012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CD04CE4-C93A-CA1D-4B94-D432376A7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F4436683-B0EC-A28D-CB77-19BA3169715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9E9A7B-376F-E736-76E5-5195D955F379}"/>
              </a:ext>
            </a:extLst>
          </p:cNvPr>
          <p:cNvSpPr txBox="1"/>
          <p:nvPr/>
        </p:nvSpPr>
        <p:spPr>
          <a:xfrm>
            <a:off x="1562100" y="3752007"/>
            <a:ext cx="17602200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 временем появилось множество модификаций BN, адаптированных под различные архитектуры:</a:t>
            </a:r>
          </a:p>
          <a:p>
            <a:endParaRPr lang="ru-RU" dirty="0"/>
          </a:p>
          <a:p>
            <a:pPr lvl="0"/>
            <a:r>
              <a:rPr lang="ru-RU" b="1" dirty="0"/>
              <a:t>Layer </a:t>
            </a:r>
            <a:r>
              <a:rPr lang="ru-RU" b="1" dirty="0" err="1"/>
              <a:t>Normalization</a:t>
            </a:r>
            <a:r>
              <a:rPr lang="ru-RU" b="1" dirty="0"/>
              <a:t> (</a:t>
            </a:r>
            <a:r>
              <a:rPr lang="ru-RU" b="1" dirty="0" err="1"/>
              <a:t>LayerNorm</a:t>
            </a:r>
            <a:r>
              <a:rPr lang="en-US" b="1" dirty="0"/>
              <a:t>, LN</a:t>
            </a:r>
            <a:r>
              <a:rPr lang="ru-RU" b="1" dirty="0"/>
              <a:t>)</a:t>
            </a:r>
            <a:r>
              <a:rPr lang="ru-RU" dirty="0"/>
              <a:t> — нормализация по всем нейронам слоя, эффективна в трансформерах и RNN.</a:t>
            </a:r>
          </a:p>
          <a:p>
            <a:pPr lvl="0"/>
            <a:endParaRPr lang="ru-RU" dirty="0"/>
          </a:p>
          <a:p>
            <a:pPr lvl="0"/>
            <a:r>
              <a:rPr lang="ru-RU" b="1" dirty="0" err="1"/>
              <a:t>Instance</a:t>
            </a:r>
            <a:r>
              <a:rPr lang="ru-RU" b="1" dirty="0"/>
              <a:t> </a:t>
            </a:r>
            <a:r>
              <a:rPr lang="ru-RU" b="1" dirty="0" err="1"/>
              <a:t>Normalization</a:t>
            </a:r>
            <a:r>
              <a:rPr lang="ru-RU" b="1" dirty="0"/>
              <a:t> (</a:t>
            </a:r>
            <a:r>
              <a:rPr lang="ru-RU" b="1" dirty="0" err="1"/>
              <a:t>InstanceNorm</a:t>
            </a:r>
            <a:r>
              <a:rPr lang="ru-RU" b="1" dirty="0"/>
              <a:t>)</a:t>
            </a:r>
            <a:r>
              <a:rPr lang="ru-RU" dirty="0"/>
              <a:t> — нормализация по каждому примеру, часто используется в задачах стиля изображения.</a:t>
            </a:r>
          </a:p>
          <a:p>
            <a:pPr lvl="0"/>
            <a:endParaRPr lang="ru-RU" dirty="0"/>
          </a:p>
          <a:p>
            <a:pPr lvl="0"/>
            <a:r>
              <a:rPr lang="ru-RU" b="1" dirty="0"/>
              <a:t>Group </a:t>
            </a:r>
            <a:r>
              <a:rPr lang="ru-RU" b="1" dirty="0" err="1"/>
              <a:t>Normalization</a:t>
            </a:r>
            <a:r>
              <a:rPr lang="ru-RU" b="1" dirty="0"/>
              <a:t> (</a:t>
            </a:r>
            <a:r>
              <a:rPr lang="ru-RU" b="1" dirty="0" err="1"/>
              <a:t>GroupNorm</a:t>
            </a:r>
            <a:r>
              <a:rPr lang="ru-RU" b="1" dirty="0"/>
              <a:t>)</a:t>
            </a:r>
            <a:r>
              <a:rPr lang="ru-RU" dirty="0"/>
              <a:t> — компромисс между BN и LN, применим в задачах с малым размером </a:t>
            </a:r>
            <a:r>
              <a:rPr lang="ru-RU" dirty="0" err="1"/>
              <a:t>батча</a:t>
            </a:r>
            <a:r>
              <a:rPr lang="ru-RU" dirty="0"/>
              <a:t>.</a:t>
            </a:r>
          </a:p>
          <a:p>
            <a:pPr lvl="0"/>
            <a:endParaRPr lang="ru-RU" dirty="0"/>
          </a:p>
          <a:p>
            <a:pPr lvl="0"/>
            <a:r>
              <a:rPr lang="ru-RU" b="1" dirty="0" err="1"/>
              <a:t>Batch</a:t>
            </a:r>
            <a:r>
              <a:rPr lang="ru-RU" b="1" dirty="0"/>
              <a:t> </a:t>
            </a:r>
            <a:r>
              <a:rPr lang="ru-RU" b="1" dirty="0" err="1"/>
              <a:t>Renormalization</a:t>
            </a:r>
            <a:r>
              <a:rPr lang="ru-RU" dirty="0"/>
              <a:t> — учитывает смещение статистик при малых </a:t>
            </a:r>
            <a:r>
              <a:rPr lang="ru-RU" dirty="0" err="1"/>
              <a:t>батчах</a:t>
            </a:r>
            <a:r>
              <a:rPr lang="ru-RU" dirty="0"/>
              <a:t>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1512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134CF6-08A2-E81B-1A3E-4BC5AE904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7B391C9-14A1-66A4-81FC-EFB30664E4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7F6E7E6-6B8F-13F8-431A-3B9FD0CCDDD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B8867F-D572-30FF-BE86-26A55E64FB60}"/>
                  </a:ext>
                </a:extLst>
              </p:cNvPr>
              <p:cNvSpPr txBox="1"/>
              <p:nvPr/>
            </p:nvSpPr>
            <p:spPr>
              <a:xfrm>
                <a:off x="1562100" y="3752007"/>
                <a:ext cx="18840450" cy="8402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Особенности:</a:t>
                </a:r>
              </a:p>
              <a:p>
                <a:endParaRPr lang="ru-RU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BN </a:t>
                </a:r>
                <a:r>
                  <a:rPr lang="ru-RU" b="1" dirty="0"/>
                  <a:t>перед функцией активации</a:t>
                </a:r>
                <a:r>
                  <a:rPr lang="ru-RU" dirty="0"/>
                  <a:t> — это общепринятая практика, повышающая стабильность</a:t>
                </a:r>
                <a:r>
                  <a:rPr lang="en-US" dirty="0"/>
                  <a:t>;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Для надёжной оценки статистик необходимо использовать </a:t>
                </a:r>
                <a:r>
                  <a:rPr lang="ru-RU" dirty="0" err="1"/>
                  <a:t>батчи</a:t>
                </a:r>
                <a:r>
                  <a:rPr lang="ru-RU" dirty="0"/>
                  <a:t> не меньше 16–32 примеров</a:t>
                </a:r>
                <a:r>
                  <a:rPr lang="en-US" dirty="0"/>
                  <a:t>;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Во время предсказания (для </a:t>
                </a:r>
                <a:r>
                  <a:rPr lang="ru-RU" dirty="0" err="1"/>
                  <a:t>инференса</a:t>
                </a:r>
                <a:r>
                  <a:rPr lang="ru-RU" dirty="0"/>
                  <a:t>) BN использует накопленные скользящие средние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и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ru-RU" dirty="0"/>
                  <a:t>, а не статистики текущего </a:t>
                </a:r>
                <a:r>
                  <a:rPr lang="ru-RU" dirty="0" err="1"/>
                  <a:t>батча</a:t>
                </a:r>
                <a:r>
                  <a:rPr lang="en-US" dirty="0"/>
                  <a:t>;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При использовании BN можно не использовать </a:t>
                </a:r>
                <a:r>
                  <a:rPr lang="ru-RU" dirty="0" err="1"/>
                  <a:t>dropout</a:t>
                </a:r>
                <a:r>
                  <a:rPr lang="ru-RU" dirty="0"/>
                  <a:t> — BN уже оказывает регуляризирующее воздействие</a:t>
                </a:r>
                <a:r>
                  <a:rPr lang="en-US" dirty="0"/>
                  <a:t>;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Инициализация параметров: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ru-RU" dirty="0"/>
                  <a:t> обычно инициализируют единицей,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ru-RU" dirty="0"/>
                  <a:t> — нулём.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EB8867F-D572-30FF-BE86-26A55E64F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100" y="3752007"/>
                <a:ext cx="18840450" cy="8402300"/>
              </a:xfrm>
              <a:prstGeom prst="rect">
                <a:avLst/>
              </a:prstGeom>
              <a:blipFill>
                <a:blip r:embed="rId2"/>
                <a:stretch>
                  <a:fillRect l="-971" t="-1088" b="-21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13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571AF-121E-1CC0-CAB6-D963C390C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5C2C1F2-4EE0-EDCF-B4EC-027C90E539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D48B6B2-403E-FEB8-C17A-D050C8B86E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B7E446-6D0E-27F0-398D-6355C5D4A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4126648"/>
            <a:ext cx="19392899" cy="74927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88076-27B9-87D6-07E8-07E6F4F6F403}"/>
              </a:ext>
            </a:extLst>
          </p:cNvPr>
          <p:cNvSpPr txBox="1"/>
          <p:nvPr/>
        </p:nvSpPr>
        <p:spPr>
          <a:xfrm>
            <a:off x="9264834" y="12574672"/>
            <a:ext cx="12192000" cy="642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99"/>
              </a:lnSpc>
              <a:spcAft>
                <a:spcPts val="900"/>
              </a:spcAft>
            </a:pPr>
            <a:r>
              <a:rPr lang="en-US" sz="3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Sergey Ioffe</a:t>
            </a:r>
            <a:r>
              <a:rPr lang="en-US" sz="3000" dirty="0"/>
              <a:t>, </a:t>
            </a:r>
            <a:r>
              <a:rPr lang="en-US" sz="30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Christian Szegedy</a:t>
            </a:r>
            <a:r>
              <a:rPr lang="ru-RU" sz="3000" dirty="0"/>
              <a:t>. </a:t>
            </a:r>
            <a:r>
              <a:rPr lang="en-US" sz="3000" dirty="0"/>
              <a:t>Batch Normalization: Accelerating Deep Network Training by Reducing Internal Covariate Shift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06B207EE-52E2-1A19-D962-12A51F3F93A9}"/>
                  </a:ext>
                </a:extLst>
              </p14:cNvPr>
              <p14:cNvContentPartPr/>
              <p14:nvPr/>
            </p14:nvContentPartPr>
            <p14:xfrm>
              <a:off x="2643120" y="5571000"/>
              <a:ext cx="11112120" cy="798156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06B207EE-52E2-1A19-D962-12A51F3F93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33760" y="5561640"/>
                <a:ext cx="11130840" cy="800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7882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393C-C357-E23C-222F-AC1DC4962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B6ED932-EA95-B4A0-3E3E-33CC935E0E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3963DFC-1D1E-3B7A-E11D-F0FBF36C01D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656189C6-0E36-6373-5A96-800630A836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964031"/>
              </p:ext>
            </p:extLst>
          </p:nvPr>
        </p:nvGraphicFramePr>
        <p:xfrm>
          <a:off x="1298516" y="3872547"/>
          <a:ext cx="14019742" cy="8696643"/>
        </p:xfrm>
        <a:graphic>
          <a:graphicData uri="http://schemas.openxmlformats.org/drawingml/2006/table">
            <a:tbl>
              <a:tblPr/>
              <a:tblGrid>
                <a:gridCol w="7009871">
                  <a:extLst>
                    <a:ext uri="{9D8B030D-6E8A-4147-A177-3AD203B41FA5}">
                      <a16:colId xmlns:a16="http://schemas.microsoft.com/office/drawing/2014/main" val="3582262843"/>
                    </a:ext>
                  </a:extLst>
                </a:gridCol>
                <a:gridCol w="7009871">
                  <a:extLst>
                    <a:ext uri="{9D8B030D-6E8A-4147-A177-3AD203B41FA5}">
                      <a16:colId xmlns:a16="http://schemas.microsoft.com/office/drawing/2014/main" val="848396706"/>
                    </a:ext>
                  </a:extLst>
                </a:gridCol>
              </a:tblGrid>
              <a:tr h="15643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Проблема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Эффект с</a:t>
                      </a:r>
                      <a:r>
                        <a:rPr lang="en-US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307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Внутренний сдвиг распределений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Стабильная динамика обучения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5752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Взрыв/затухание градиентов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Контролируемая амплитуда градиентов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208459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Плохая инициализация</a:t>
                      </a:r>
                    </a:p>
                    <a:p>
                      <a:pPr>
                        <a:buNone/>
                      </a:pPr>
                      <a:endParaRPr lang="ru-RU" dirty="0"/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/>
                        <a:t>Незначительное влияние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858399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Переобучение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Частичная регуляризация</a:t>
                      </a:r>
                    </a:p>
                    <a:p>
                      <a:pPr>
                        <a:buNone/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9058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Нестабильные активации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Активные и устойчивые градиенты</a:t>
                      </a:r>
                    </a:p>
                    <a:p>
                      <a:pPr>
                        <a:buNone/>
                      </a:pPr>
                      <a:endParaRPr lang="ru-RU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52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Медленная сходимость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ru-RU" dirty="0"/>
                        <a:t>Быстрое обучение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08289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Рукописный ввод 2">
                <a:extLst>
                  <a:ext uri="{FF2B5EF4-FFF2-40B4-BE49-F238E27FC236}">
                    <a16:creationId xmlns:a16="http://schemas.microsoft.com/office/drawing/2014/main" id="{A99E8CFB-8994-EFCF-6097-416A64BF6EF7}"/>
                  </a:ext>
                </a:extLst>
              </p14:cNvPr>
              <p14:cNvContentPartPr/>
              <p14:nvPr/>
            </p14:nvContentPartPr>
            <p14:xfrm>
              <a:off x="15595200" y="3266640"/>
              <a:ext cx="7747200" cy="7787520"/>
            </p14:xfrm>
          </p:contentPart>
        </mc:Choice>
        <mc:Fallback>
          <p:pic>
            <p:nvPicPr>
              <p:cNvPr id="3" name="Рукописный ввод 2">
                <a:extLst>
                  <a:ext uri="{FF2B5EF4-FFF2-40B4-BE49-F238E27FC236}">
                    <a16:creationId xmlns:a16="http://schemas.microsoft.com/office/drawing/2014/main" id="{A99E8CFB-8994-EFCF-6097-416A64BF6E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585840" y="3257280"/>
                <a:ext cx="7765920" cy="78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653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C56C1-DCC1-4BCC-3CE2-B6DC361CA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B4723AF-DD17-C9C4-C0C9-83769F05D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Batch normalization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1AE266A-A13B-41BF-BB9A-14987AA3484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3284F5E-45EE-51BE-CA26-D91EC993E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3952469"/>
            <a:ext cx="15859088" cy="850091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16AF55D4-C682-38EC-63C2-347691CC60CD}"/>
                  </a:ext>
                </a:extLst>
              </p14:cNvPr>
              <p14:cNvContentPartPr/>
              <p14:nvPr/>
            </p14:nvContentPartPr>
            <p14:xfrm>
              <a:off x="11794320" y="6147720"/>
              <a:ext cx="3778920" cy="5277240"/>
            </p14:xfrm>
          </p:contentPart>
        </mc:Choice>
        <mc:Fallback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16AF55D4-C682-38EC-63C2-347691CC60C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84960" y="6138360"/>
                <a:ext cx="3797640" cy="529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1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5E68-A164-10BB-B25C-8372603E7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0B491367-60D7-4529-73E7-FD2CD8F8DF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Аугументация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3594DA9-D43A-53D6-19D6-1A8C265577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68A81E-AF7B-DA15-2AF1-AEA7A51741D4}"/>
              </a:ext>
            </a:extLst>
          </p:cNvPr>
          <p:cNvSpPr txBox="1"/>
          <p:nvPr/>
        </p:nvSpPr>
        <p:spPr>
          <a:xfrm>
            <a:off x="1298516" y="3762286"/>
            <a:ext cx="201898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Аугментация данных (</a:t>
            </a:r>
            <a:r>
              <a:rPr lang="ru-RU" b="1" dirty="0" err="1"/>
              <a:t>data</a:t>
            </a:r>
            <a:r>
              <a:rPr lang="ru-RU" b="1" dirty="0"/>
              <a:t> </a:t>
            </a:r>
            <a:r>
              <a:rPr lang="ru-RU" b="1" dirty="0" err="1"/>
              <a:t>augmentation</a:t>
            </a:r>
            <a:r>
              <a:rPr lang="ru-RU" b="1" dirty="0"/>
              <a:t>)</a:t>
            </a:r>
            <a:r>
              <a:rPr lang="ru-RU" dirty="0"/>
              <a:t> — это процесс искусственного увеличения объёма обучающего набора данных за счёт генерации новых данных на основе уже , с сохранением ключевых характеристик исходных примеров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38A661-B925-214B-0A72-205161A1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16" y="6183182"/>
            <a:ext cx="12712877" cy="64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7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FE9BB-8B61-A019-9DB0-41AE82A44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B6F0D1B8-D9BB-94A7-4ACF-84A7D22FD7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Аугументация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изображения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A3FFFE1-6C12-E7BE-A4D7-BEBA40EFAE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F91FC-A9B9-4F1E-42D2-80D91D877867}"/>
              </a:ext>
            </a:extLst>
          </p:cNvPr>
          <p:cNvSpPr txBox="1"/>
          <p:nvPr/>
        </p:nvSpPr>
        <p:spPr>
          <a:xfrm>
            <a:off x="1489016" y="4676686"/>
            <a:ext cx="2018988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Сдвиги, повороты, изменение масштаба, вырезки, симметрии, изменение яркости, контраста, наложение шума, эффект линзы и проч.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32C68F-21F1-65BC-5B32-35A8AD381FAD}"/>
              </a:ext>
            </a:extLst>
          </p:cNvPr>
          <p:cNvSpPr txBox="1"/>
          <p:nvPr/>
        </p:nvSpPr>
        <p:spPr>
          <a:xfrm>
            <a:off x="1489016" y="6667500"/>
            <a:ext cx="16170334" cy="5718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Современные подходы</a:t>
            </a:r>
            <a:r>
              <a:rPr lang="en-US" b="1" kern="0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endParaRPr lang="ru-RU" sz="3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Cutout</a:t>
            </a: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Erasing</a:t>
            </a:r>
            <a:r>
              <a:rPr lang="ru-RU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— случайное «выключение» фрагмента изображения заставляет модель опираться на контекст</a:t>
            </a:r>
            <a:r>
              <a:rPr lang="en-US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Mixup</a:t>
            </a: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CutMix</a:t>
            </a:r>
            <a:r>
              <a:rPr lang="ru-RU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— линейное смешивание изображений и меток, что повышает обобщающую способность</a:t>
            </a:r>
            <a:r>
              <a:rPr lang="en-US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3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0" indent="-57150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GAN-</a:t>
            </a: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ru-RU" sz="3600" b="1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1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ru-RU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— использование генеративных сетей (GAN или </a:t>
            </a:r>
            <a:r>
              <a:rPr lang="ru-RU" sz="3600" kern="0" dirty="0" err="1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ru-RU" sz="3600" kern="0" dirty="0"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-моделей) для синтеза реалистичных, но новых изображений.</a:t>
            </a:r>
            <a:endParaRPr lang="ru-RU" sz="3200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10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233B-5EAF-A088-9312-DE429673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6EC31FF-8C43-1504-40A9-622B5AFD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EDC90C2-5624-98AB-43FF-AA5DCF7C08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E3B12-B73C-7587-396B-D622BB904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4777409"/>
            <a:ext cx="9339747" cy="8583827"/>
          </a:xfrm>
        </p:spPr>
        <p:txBody>
          <a:bodyPr/>
          <a:lstStyle/>
          <a:p>
            <a:r>
              <a:rPr lang="ru-RU" sz="3600" dirty="0"/>
              <a:t>Проблема переобучения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Признаки и причины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Регуляризация</a:t>
            </a:r>
            <a:endParaRPr lang="en-US" sz="3600" dirty="0"/>
          </a:p>
          <a:p>
            <a:endParaRPr lang="ru-RU" sz="3600" dirty="0"/>
          </a:p>
          <a:p>
            <a:r>
              <a:rPr lang="ru-RU" sz="3600" dirty="0"/>
              <a:t>Техники регуляризации</a:t>
            </a:r>
          </a:p>
          <a:p>
            <a:endParaRPr lang="ru-RU" sz="3600" dirty="0"/>
          </a:p>
          <a:p>
            <a:r>
              <a:rPr lang="ru-RU" sz="3600" dirty="0"/>
              <a:t>Качества нейронной сети</a:t>
            </a:r>
            <a:endParaRPr lang="en-US" sz="3600" dirty="0"/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3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63868-0971-7C96-CF9C-DC3335920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F44AEE4-097E-837B-A903-35C8BE8B56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Аугументация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текста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205F21C-7263-F5D3-D27B-C03E575DA2C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52C2AD-81AB-8EA8-97AE-91B67499CFE1}"/>
              </a:ext>
            </a:extLst>
          </p:cNvPr>
          <p:cNvSpPr txBox="1"/>
          <p:nvPr/>
        </p:nvSpPr>
        <p:spPr>
          <a:xfrm>
            <a:off x="1298516" y="3762286"/>
            <a:ext cx="20189884" cy="9510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dirty="0"/>
              <a:t>Классические методы: перестановки, удаление слов, синонимы, смесь с другим текстом</a:t>
            </a:r>
          </a:p>
          <a:p>
            <a:endParaRPr lang="ru-RU" dirty="0"/>
          </a:p>
          <a:p>
            <a:r>
              <a:rPr lang="ru-RU" dirty="0"/>
              <a:t>С использованием нейросетей:</a:t>
            </a:r>
          </a:p>
          <a:p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b="1" dirty="0" err="1"/>
              <a:t>Contextual</a:t>
            </a:r>
            <a:r>
              <a:rPr lang="ru-RU" b="1" dirty="0"/>
              <a:t> </a:t>
            </a:r>
            <a:r>
              <a:rPr lang="ru-RU" b="1" dirty="0" err="1"/>
              <a:t>Augmentation</a:t>
            </a:r>
            <a:r>
              <a:rPr lang="ru-RU" dirty="0"/>
              <a:t> — замена слов с учётом контекста при помощи языковых моделей (например, BERT)</a:t>
            </a:r>
            <a:r>
              <a:rPr lang="en-US" dirty="0"/>
              <a:t>;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lvl="0" indent="-571500">
              <a:buFont typeface="Courier New" panose="02070309020205020404" pitchFamily="49" charset="0"/>
              <a:buChar char="o"/>
            </a:pPr>
            <a:r>
              <a:rPr lang="ru-RU" b="1" dirty="0" err="1"/>
              <a:t>Paraphrase</a:t>
            </a:r>
            <a:r>
              <a:rPr lang="ru-RU" b="1" dirty="0"/>
              <a:t> Generation</a:t>
            </a:r>
            <a:r>
              <a:rPr lang="ru-RU" dirty="0"/>
              <a:t> — генерация </a:t>
            </a:r>
            <a:r>
              <a:rPr lang="ru-RU" dirty="0" err="1"/>
              <a:t>перефразирований</a:t>
            </a:r>
            <a:r>
              <a:rPr lang="ru-RU" dirty="0"/>
              <a:t> с использованием seq2seq-моделей или трансформеров</a:t>
            </a:r>
            <a:r>
              <a:rPr lang="en-US" dirty="0"/>
              <a:t>;</a:t>
            </a:r>
          </a:p>
          <a:p>
            <a:pPr marL="571500" lvl="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b="1" dirty="0" err="1"/>
              <a:t>Prompt-based</a:t>
            </a:r>
            <a:r>
              <a:rPr lang="ru-RU" b="1" dirty="0"/>
              <a:t> </a:t>
            </a:r>
            <a:r>
              <a:rPr lang="ru-RU" b="1" dirty="0" err="1"/>
              <a:t>Augmentation</a:t>
            </a:r>
            <a:r>
              <a:rPr lang="ru-RU" dirty="0"/>
              <a:t> — использование больших языковых моделей (GPT, T5) для генерации разнообразных, но семантически эквивалентных текстов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149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2F5F5-FE2C-CCE4-2432-391B91EB5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67222E4-240D-5D33-D81F-2B15DECE4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Аугументация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звука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FB33189-2858-808E-4777-4A10B93D82E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D1D22-AD10-8C96-85A0-6F54679A0D8E}"/>
              </a:ext>
            </a:extLst>
          </p:cNvPr>
          <p:cNvSpPr txBox="1"/>
          <p:nvPr/>
        </p:nvSpPr>
        <p:spPr>
          <a:xfrm>
            <a:off x="1298516" y="3762286"/>
            <a:ext cx="2018988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Пространственные и временные преобразования: добавление белого шума, сдвиг по оси времени, изменение скорости воспроизведения, тональности</a:t>
            </a:r>
            <a:r>
              <a:rPr lang="en-US" dirty="0"/>
              <a:t>;</a:t>
            </a: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Спектрографические методы: временное и</a:t>
            </a:r>
            <a:r>
              <a:rPr lang="en-US" dirty="0"/>
              <a:t>/</a:t>
            </a:r>
            <a:r>
              <a:rPr lang="ru-RU" dirty="0"/>
              <a:t>или частотное исключение, затирание</a:t>
            </a:r>
            <a:r>
              <a:rPr lang="en-US" dirty="0"/>
              <a:t>;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Генеративные подходы: генерация </a:t>
            </a:r>
            <a:r>
              <a:rPr lang="en-US" dirty="0"/>
              <a:t>(</a:t>
            </a:r>
            <a:r>
              <a:rPr lang="ru-RU" dirty="0" err="1"/>
              <a:t>WaveGAN</a:t>
            </a:r>
            <a:r>
              <a:rPr lang="ru-RU" dirty="0"/>
              <a:t>, </a:t>
            </a:r>
            <a:r>
              <a:rPr lang="ru-RU" dirty="0" err="1"/>
              <a:t>DiffWave</a:t>
            </a:r>
            <a:r>
              <a:rPr lang="en-US" dirty="0"/>
              <a:t>) </a:t>
            </a:r>
            <a:r>
              <a:rPr lang="ru-RU" dirty="0"/>
              <a:t>новых примеров аудиосигналов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3545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0E9F-756C-4690-85CA-5FB32FDD2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AE1A01A-B9EA-7F57-ED0F-0EA803D8B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Аугументация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звука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989386E-8148-7F9E-63BB-C80073C54FB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2003EA-ED19-6831-D8ED-3EB32B7A7431}"/>
              </a:ext>
            </a:extLst>
          </p:cNvPr>
          <p:cNvSpPr txBox="1"/>
          <p:nvPr/>
        </p:nvSpPr>
        <p:spPr>
          <a:xfrm>
            <a:off x="1298516" y="3762286"/>
            <a:ext cx="20189884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Пространственные и временные преобразования: добавление белого шума, сдвиг по оси времени, изменение скорости воспроизведения, тональности</a:t>
            </a:r>
            <a:r>
              <a:rPr lang="en-US" dirty="0"/>
              <a:t>;</a:t>
            </a: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Спектрографические методы: временное и</a:t>
            </a:r>
            <a:r>
              <a:rPr lang="en-US" dirty="0"/>
              <a:t>/</a:t>
            </a:r>
            <a:r>
              <a:rPr lang="ru-RU" dirty="0"/>
              <a:t>или частотное исключение, затирание</a:t>
            </a:r>
            <a:r>
              <a:rPr lang="en-US" dirty="0"/>
              <a:t>;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Генеративные подходы: генерация </a:t>
            </a:r>
            <a:r>
              <a:rPr lang="en-US" dirty="0"/>
              <a:t>(</a:t>
            </a:r>
            <a:r>
              <a:rPr lang="ru-RU" dirty="0" err="1"/>
              <a:t>WaveGAN</a:t>
            </a:r>
            <a:r>
              <a:rPr lang="ru-RU" dirty="0"/>
              <a:t>, </a:t>
            </a:r>
            <a:r>
              <a:rPr lang="ru-RU" dirty="0" err="1"/>
              <a:t>DiffWave</a:t>
            </a:r>
            <a:r>
              <a:rPr lang="en-US" dirty="0"/>
              <a:t>) </a:t>
            </a:r>
            <a:r>
              <a:rPr lang="ru-RU" dirty="0"/>
              <a:t>новых примеров аудиосигналов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9309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D273-99C0-0692-490A-1B4180021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2114C8E-E146-278E-692C-75167151C7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качества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НС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91AB406-21EA-6689-BE68-8B315456D5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080DD-BD3A-B831-AD8D-98BC9599AA48}"/>
              </a:ext>
            </a:extLst>
          </p:cNvPr>
          <p:cNvSpPr txBox="1"/>
          <p:nvPr/>
        </p:nvSpPr>
        <p:spPr>
          <a:xfrm>
            <a:off x="1298516" y="4456837"/>
            <a:ext cx="207073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Под качеством нейронной сети понимают её способность </a:t>
            </a:r>
            <a:r>
              <a:rPr lang="ru-RU" b="1" dirty="0"/>
              <a:t>корректно обобщать закономерности</a:t>
            </a:r>
            <a:r>
              <a:rPr lang="ru-RU" dirty="0"/>
              <a:t>, присутствующие в обучающих данных, и </a:t>
            </a:r>
            <a:r>
              <a:rPr lang="ru-RU" b="1" dirty="0"/>
              <a:t>сохранять устойчивость</a:t>
            </a:r>
            <a:r>
              <a:rPr lang="ru-RU" dirty="0"/>
              <a:t> при работе с новыми данными.</a:t>
            </a:r>
          </a:p>
          <a:p>
            <a:endParaRPr lang="ru-RU" b="1" dirty="0"/>
          </a:p>
          <a:p>
            <a:r>
              <a:rPr lang="ru-RU" dirty="0"/>
              <a:t>Анализ качества основан на:</a:t>
            </a:r>
          </a:p>
          <a:p>
            <a:endParaRPr lang="ru-RU" b="1" dirty="0"/>
          </a:p>
          <a:p>
            <a:r>
              <a:rPr lang="ru-RU" b="1" dirty="0"/>
              <a:t>- точности и устойчивости модели</a:t>
            </a:r>
            <a:r>
              <a:rPr lang="ru-RU" dirty="0"/>
              <a:t> (</a:t>
            </a:r>
            <a:r>
              <a:rPr lang="ru-RU" dirty="0" err="1"/>
              <a:t>accuracy</a:t>
            </a:r>
            <a:r>
              <a:rPr lang="ru-RU" dirty="0"/>
              <a:t>, </a:t>
            </a:r>
            <a:r>
              <a:rPr lang="ru-RU" dirty="0" err="1"/>
              <a:t>precision</a:t>
            </a:r>
            <a:r>
              <a:rPr lang="ru-RU" dirty="0"/>
              <a:t>, </a:t>
            </a:r>
            <a:r>
              <a:rPr lang="ru-RU" dirty="0" err="1"/>
              <a:t>recall</a:t>
            </a:r>
            <a:r>
              <a:rPr lang="ru-RU" dirty="0"/>
              <a:t>, F1, ROC-AUC);</a:t>
            </a:r>
          </a:p>
          <a:p>
            <a:endParaRPr lang="ru-RU" dirty="0"/>
          </a:p>
          <a:p>
            <a:r>
              <a:rPr lang="ru-RU" b="1" dirty="0"/>
              <a:t>- ошибок обобщения</a:t>
            </a:r>
            <a:r>
              <a:rPr lang="ru-RU" dirty="0"/>
              <a:t> (разрыв между обучением и валидацией);</a:t>
            </a:r>
          </a:p>
          <a:p>
            <a:endParaRPr lang="ru-RU" dirty="0"/>
          </a:p>
          <a:p>
            <a:r>
              <a:rPr lang="ru-RU" b="1" dirty="0"/>
              <a:t>- адекватности данных</a:t>
            </a:r>
            <a:r>
              <a:rPr lang="ru-RU" dirty="0"/>
              <a:t> (чистота, баланс классов, репрезентативность);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0029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E0E75-C36D-3A60-1652-804B8171B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664FF6F-B9FE-81C6-338A-C94721847E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Типовые проблемы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2603AF71-16ED-4AF8-E74B-5F7FCEA0523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C2405E-E906-759A-775F-F13B89542084}"/>
              </a:ext>
            </a:extLst>
          </p:cNvPr>
          <p:cNvSpPr txBox="1"/>
          <p:nvPr/>
        </p:nvSpPr>
        <p:spPr>
          <a:xfrm>
            <a:off x="1638300" y="4113937"/>
            <a:ext cx="1666875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Переобучение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en-US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 err="1"/>
              <a:t>Недообучение</a:t>
            </a: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Сдвиги в данных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Нестабильное обучение и взрыв градиентов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Выбор архитектуры и </a:t>
            </a:r>
            <a:r>
              <a:rPr lang="ru-RU" dirty="0" err="1"/>
              <a:t>гиперпараметров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92335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26447-E9BC-0A2F-31CC-BC668A7DD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9062C8B-651A-3179-C99B-4EF3330979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Рекомендации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0AED17E-F01C-336F-2BF2-8C1E96F6E28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AF353-0BFB-7B91-E65E-1F7F9F9C1E8E}"/>
              </a:ext>
            </a:extLst>
          </p:cNvPr>
          <p:cNvSpPr txBox="1"/>
          <p:nvPr/>
        </p:nvSpPr>
        <p:spPr>
          <a:xfrm>
            <a:off x="1638300" y="4113937"/>
            <a:ext cx="1666875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ru-RU" b="1" dirty="0"/>
              <a:t>Начинайте с базовой модели: </a:t>
            </a:r>
            <a:r>
              <a:rPr lang="ru-RU" dirty="0"/>
              <a:t>Если сложная архитектура не улучшает качество, проблема, вероятно, в данных</a:t>
            </a:r>
            <a:r>
              <a:rPr lang="en-US" dirty="0"/>
              <a:t>;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b="1" dirty="0"/>
              <a:t>Контролируйте метрики на разных выборках:</a:t>
            </a:r>
            <a:r>
              <a:rPr lang="ru-RU" dirty="0"/>
              <a:t> Не полагайтесь на одну метрику (</a:t>
            </a:r>
            <a:r>
              <a:rPr lang="ru-RU" dirty="0" err="1"/>
              <a:t>accuracy</a:t>
            </a:r>
            <a:r>
              <a:rPr lang="ru-RU" dirty="0"/>
              <a:t> не отражает дисбаланс классов)</a:t>
            </a:r>
            <a:r>
              <a:rPr lang="en-US" dirty="0"/>
              <a:t>;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b="1" dirty="0"/>
              <a:t>Визуализируйте процесс обучения: </a:t>
            </a:r>
            <a:r>
              <a:rPr lang="ru-RU" dirty="0"/>
              <a:t>Анализируйте кривые ошибок</a:t>
            </a:r>
            <a:r>
              <a:rPr lang="en-US" dirty="0"/>
              <a:t>;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b="1" dirty="0"/>
              <a:t>Анализируйте распределения признаков:</a:t>
            </a:r>
            <a:r>
              <a:rPr lang="ru-RU" dirty="0"/>
              <a:t> Несогласованность данных между </a:t>
            </a:r>
            <a:r>
              <a:rPr lang="ru-RU" dirty="0" err="1"/>
              <a:t>train</a:t>
            </a:r>
            <a:r>
              <a:rPr lang="ru-RU" dirty="0"/>
              <a:t>/</a:t>
            </a:r>
            <a:r>
              <a:rPr lang="ru-RU" dirty="0" err="1"/>
              <a:t>test</a:t>
            </a:r>
            <a:r>
              <a:rPr lang="ru-RU" dirty="0"/>
              <a:t> часто является скрытой плохого качества НС</a:t>
            </a:r>
            <a:r>
              <a:rPr lang="en-US" dirty="0"/>
              <a:t>;</a:t>
            </a:r>
            <a:endParaRPr lang="ru-RU" dirty="0"/>
          </a:p>
          <a:p>
            <a:pPr marL="742950" indent="-742950">
              <a:buFont typeface="+mj-lt"/>
              <a:buAutoNum type="arabicPeriod"/>
            </a:pPr>
            <a:endParaRPr lang="ru-RU" dirty="0"/>
          </a:p>
          <a:p>
            <a:pPr marL="742950" indent="-742950">
              <a:buFont typeface="+mj-lt"/>
              <a:buAutoNum type="arabicPeriod"/>
            </a:pPr>
            <a:r>
              <a:rPr lang="ru-RU" b="1" dirty="0"/>
              <a:t>Проверяйте воспроизводимость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1120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F086A-DF86-2B12-8E2B-E91CBD819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497AD0F-74B9-6D35-D530-2B7BCADA91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Переобучение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A9E5D8E-8BB0-5B34-E715-29EADDA51C1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CA526F-E024-9A0F-654E-5C4FC2B64512}"/>
              </a:ext>
            </a:extLst>
          </p:cNvPr>
          <p:cNvSpPr txBox="1"/>
          <p:nvPr/>
        </p:nvSpPr>
        <p:spPr>
          <a:xfrm>
            <a:off x="1298516" y="2984480"/>
            <a:ext cx="22018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ru-RU" b="1" dirty="0"/>
              <a:t>Переобучение (</a:t>
            </a:r>
            <a:r>
              <a:rPr lang="ru-RU" b="1" dirty="0" err="1"/>
              <a:t>overfitting</a:t>
            </a:r>
            <a:r>
              <a:rPr lang="ru-RU" b="1" dirty="0"/>
              <a:t>) - </a:t>
            </a:r>
            <a:r>
              <a:rPr lang="ru-RU" dirty="0"/>
              <a:t>ситуация когда модель слишком хорошо подстраивается под обучающие данные (включая их шум и случайные закономерности) и плохо работает на новых данных, иными словами модель теряет способность к обобщению.</a:t>
            </a:r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8AB1D8-2E7B-156E-C7EC-40C985D1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16" y="6000679"/>
            <a:ext cx="13091822" cy="7360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68C6F-4023-9F13-B942-C80D7EC2A6F4}"/>
              </a:ext>
            </a:extLst>
          </p:cNvPr>
          <p:cNvSpPr txBox="1"/>
          <p:nvPr/>
        </p:nvSpPr>
        <p:spPr>
          <a:xfrm>
            <a:off x="14706600" y="12488279"/>
            <a:ext cx="71247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https://towardsdatascience.com/overfitting-vs-underfitting-ddc80c2fc00d?source=post_internal_links---------5----------------------------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553065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B569E-BA62-4F66-C72D-79F7A8393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E926A5B-C963-FF29-F08A-C3DA2ACB15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Признаки переобучения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3F64D93-CBAC-1655-9CEE-3E837B3D2E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29F99-D319-A182-AE19-42500E592CB6}"/>
              </a:ext>
            </a:extLst>
          </p:cNvPr>
          <p:cNvSpPr txBox="1"/>
          <p:nvPr/>
        </p:nvSpPr>
        <p:spPr>
          <a:xfrm>
            <a:off x="1298516" y="4032230"/>
            <a:ext cx="8550334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b="1" dirty="0"/>
              <a:t>Расхождение метрик </a:t>
            </a:r>
            <a:r>
              <a:rPr lang="ru-RU" dirty="0"/>
              <a:t>между </a:t>
            </a:r>
            <a:r>
              <a:rPr lang="ru-RU" i="1" dirty="0"/>
              <a:t>обучающей</a:t>
            </a:r>
            <a:r>
              <a:rPr lang="ru-RU" dirty="0"/>
              <a:t> и </a:t>
            </a:r>
            <a:r>
              <a:rPr lang="ru-RU" i="1" dirty="0"/>
              <a:t>тестовой</a:t>
            </a:r>
            <a:r>
              <a:rPr lang="ru-RU" dirty="0"/>
              <a:t> выборками. Классическая картина: точность на обучающем наборе достигает 99-100%, в то время как на тестовом наборе она составляет лишь 60-70%</a:t>
            </a:r>
            <a:r>
              <a:rPr lang="en-US" dirty="0"/>
              <a:t>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b="1" dirty="0"/>
              <a:t>Расхождение графиков </a:t>
            </a:r>
            <a:r>
              <a:rPr lang="ru-RU" dirty="0"/>
              <a:t>функции потерь для </a:t>
            </a:r>
            <a:r>
              <a:rPr lang="ru-RU" i="1" dirty="0"/>
              <a:t>обучающей</a:t>
            </a:r>
            <a:r>
              <a:rPr lang="ru-RU" dirty="0"/>
              <a:t> и </a:t>
            </a:r>
            <a:r>
              <a:rPr lang="ru-RU" i="1" dirty="0"/>
              <a:t>валидационной</a:t>
            </a:r>
            <a:r>
              <a:rPr lang="ru-RU" dirty="0"/>
              <a:t> выборке</a:t>
            </a:r>
            <a:r>
              <a:rPr lang="en-US" dirty="0"/>
              <a:t>;</a:t>
            </a:r>
          </a:p>
          <a:p>
            <a:pPr lvl="0"/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b="1" dirty="0"/>
              <a:t>Высокая дисперсия прогнозов</a:t>
            </a: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54F2C9-53EF-43AB-314B-B64252120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796" y="4671630"/>
            <a:ext cx="12223057" cy="76727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54D32CA3-5AC3-CE77-AF31-DADC8A07179C}"/>
                  </a:ext>
                </a:extLst>
              </p14:cNvPr>
              <p14:cNvContentPartPr/>
              <p14:nvPr/>
            </p14:nvContentPartPr>
            <p14:xfrm>
              <a:off x="16506000" y="7607520"/>
              <a:ext cx="3711240" cy="366804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54D32CA3-5AC3-CE77-AF31-DADC8A0717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6640" y="7598160"/>
                <a:ext cx="3729960" cy="368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044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AB14B-EA60-7A64-E102-8D1C364B9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F4CDC93-6D9B-E8EE-FC2D-5D37FF6599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Регуляризация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B3DEEB14-AA97-DCC7-0CC7-B594FAE8AE9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467F5-293E-66BC-8AB3-925AF84719DF}"/>
              </a:ext>
            </a:extLst>
          </p:cNvPr>
          <p:cNvSpPr txBox="1"/>
          <p:nvPr/>
        </p:nvSpPr>
        <p:spPr>
          <a:xfrm>
            <a:off x="1298516" y="3674688"/>
            <a:ext cx="22286178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lvl="0"/>
            <a:r>
              <a:rPr lang="ru-RU" b="1" dirty="0"/>
              <a:t>Регуляризация</a:t>
            </a:r>
            <a:r>
              <a:rPr lang="ru-RU" dirty="0"/>
              <a:t> — техники изменения алгоритма обучения, для уменьшения </a:t>
            </a:r>
            <a:r>
              <a:rPr lang="ru-RU" b="1" dirty="0"/>
              <a:t>ошибки обобщения </a:t>
            </a:r>
            <a:r>
              <a:rPr lang="ru-RU" dirty="0"/>
              <a:t>(ошибки на тестовой выборке)</a:t>
            </a:r>
            <a:r>
              <a:rPr lang="ru-RU" b="1" dirty="0"/>
              <a:t>, </a:t>
            </a:r>
            <a:r>
              <a:rPr lang="ru-RU" dirty="0"/>
              <a:t>но не ошибки на обучающей выборке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Ранняя остановка</a:t>
            </a:r>
            <a:r>
              <a:rPr lang="en-US" dirty="0"/>
              <a:t>;</a:t>
            </a: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Штраф по норме</a:t>
            </a:r>
            <a:r>
              <a:rPr lang="en-US" dirty="0"/>
              <a:t>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Dropout;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en-US" dirty="0"/>
              <a:t>Batch normalization;</a:t>
            </a: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 err="1"/>
              <a:t>Аугументация</a:t>
            </a:r>
            <a:r>
              <a:rPr lang="ru-RU" dirty="0"/>
              <a:t>.</a:t>
            </a:r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140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A4158-5009-93D7-A00E-807CEACC2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4D606EC-CAF4-1B19-D3B9-3415320B87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Early stopping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3F21CCC-055B-F496-4EA7-8E143D1371F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44809-CD82-5DBE-DCCD-6B56F9BA6496}"/>
              </a:ext>
            </a:extLst>
          </p:cNvPr>
          <p:cNvSpPr txBox="1"/>
          <p:nvPr/>
        </p:nvSpPr>
        <p:spPr>
          <a:xfrm>
            <a:off x="1298516" y="3674688"/>
            <a:ext cx="22286178" cy="10064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/>
          </a:p>
          <a:p>
            <a:pPr lvl="0"/>
            <a:r>
              <a:rPr lang="ru-RU" b="1" dirty="0"/>
              <a:t>Ранняя остановка (</a:t>
            </a:r>
            <a:r>
              <a:rPr lang="en-US" b="1" dirty="0"/>
              <a:t>e</a:t>
            </a:r>
            <a:r>
              <a:rPr lang="ru-RU" b="1" dirty="0" err="1"/>
              <a:t>arly</a:t>
            </a:r>
            <a:r>
              <a:rPr lang="ru-RU" b="1" dirty="0"/>
              <a:t> stopping</a:t>
            </a:r>
            <a:r>
              <a:rPr lang="en-US" b="1" dirty="0"/>
              <a:t>)</a:t>
            </a:r>
            <a:r>
              <a:rPr lang="ru-RU" dirty="0"/>
              <a:t> — техника регуляризации в машинном обучении, которая </a:t>
            </a:r>
            <a:r>
              <a:rPr lang="ru-RU" b="1" dirty="0"/>
              <a:t>останавливает процесс обучения модели, когда её производительность на наборе для проверки </a:t>
            </a:r>
            <a:r>
              <a:rPr lang="en-US" b="1" dirty="0"/>
              <a:t>(</a:t>
            </a:r>
            <a:r>
              <a:rPr lang="ru-RU" b="1" dirty="0"/>
              <a:t>отложенной выборки) начинает ухудшаться</a:t>
            </a:r>
            <a:r>
              <a:rPr lang="en-US" b="1" dirty="0"/>
              <a:t>.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Во время обучения после каждой эпохи вычисляется ошибка (или метрика, например </a:t>
            </a:r>
            <a:r>
              <a:rPr lang="ru-RU" dirty="0" err="1"/>
              <a:t>accuracy</a:t>
            </a:r>
            <a:r>
              <a:rPr lang="ru-RU" dirty="0"/>
              <a:t>, F1 и т.д.) на </a:t>
            </a:r>
            <a:r>
              <a:rPr lang="ru-RU" dirty="0" err="1"/>
              <a:t>валидационном</a:t>
            </a:r>
            <a:r>
              <a:rPr lang="ru-RU" dirty="0"/>
              <a:t> наборе</a:t>
            </a:r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Если ошибка </a:t>
            </a:r>
            <a:r>
              <a:rPr lang="ru-RU" b="1" dirty="0"/>
              <a:t>перестаёт уменьшаться</a:t>
            </a:r>
            <a:r>
              <a:rPr lang="ru-RU" dirty="0"/>
              <a:t> в течение заданного числа эпох (параметр терпимости </a:t>
            </a:r>
            <a:r>
              <a:rPr lang="ru-RU" dirty="0" err="1"/>
              <a:t>patience</a:t>
            </a:r>
            <a:r>
              <a:rPr lang="ru-RU" dirty="0"/>
              <a:t>), обучение прекращается, а модель </a:t>
            </a:r>
            <a:r>
              <a:rPr lang="ru-RU" b="1" dirty="0"/>
              <a:t>возвращается к состоянию</a:t>
            </a:r>
            <a:r>
              <a:rPr lang="ru-RU" dirty="0"/>
              <a:t> с минимальной ошибкой валидации</a:t>
            </a:r>
            <a:r>
              <a:rPr lang="en-US" dirty="0"/>
              <a:t>;</a:t>
            </a: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ru-RU" dirty="0"/>
              <a:t>Параметр (</a:t>
            </a:r>
            <a:r>
              <a:rPr lang="ru-RU" dirty="0" err="1"/>
              <a:t>patience</a:t>
            </a:r>
            <a:r>
              <a:rPr lang="ru-RU" dirty="0"/>
              <a:t>): количество эпох</a:t>
            </a:r>
            <a:r>
              <a:rPr lang="en-US" dirty="0"/>
              <a:t>, </a:t>
            </a:r>
            <a:r>
              <a:rPr lang="ru-RU" dirty="0"/>
              <a:t>сколько раз «разрешается» наблюдать ухудшение ошибки.</a:t>
            </a:r>
            <a:endParaRPr lang="en-US" dirty="0"/>
          </a:p>
          <a:p>
            <a:pPr lvl="0"/>
            <a:endParaRPr lang="en-US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pPr marL="571500" lvl="0" indent="-57150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6284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1DD3-A3D8-5307-79A1-58A348967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AD0318F-A74A-DB5C-6C26-D79889A930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Штраф по норме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7730ADEB-2805-5E45-59B7-0D75094F28C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4C23C2D-93F1-B8D3-DED7-228758EFC6B4}"/>
              </a:ext>
            </a:extLst>
          </p:cNvPr>
          <p:cNvSpPr txBox="1"/>
          <p:nvPr/>
        </p:nvSpPr>
        <p:spPr>
          <a:xfrm>
            <a:off x="1298516" y="3459671"/>
            <a:ext cx="1999938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L1/L2-регуляризация</a:t>
            </a:r>
            <a:r>
              <a:rPr lang="ru-RU" dirty="0"/>
              <a:t> —методы, которые штрафуют модель за слишком большие веса, упрощая ее</a:t>
            </a:r>
          </a:p>
          <a:p>
            <a:endParaRPr lang="ru-RU" dirty="0"/>
          </a:p>
          <a:p>
            <a:r>
              <a:rPr lang="en-US" b="1" dirty="0"/>
              <a:t>Weight decay</a:t>
            </a:r>
            <a:r>
              <a:rPr lang="ru-RU" b="1" dirty="0"/>
              <a:t> (затухание весов)</a:t>
            </a:r>
            <a:r>
              <a:rPr lang="en-US" b="1" dirty="0"/>
              <a:t>:</a:t>
            </a:r>
            <a:endParaRPr lang="ru-RU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15D5E3-F6B4-4B4D-04DF-07453547C796}"/>
              </a:ext>
            </a:extLst>
          </p:cNvPr>
          <p:cNvSpPr txBox="1"/>
          <p:nvPr/>
        </p:nvSpPr>
        <p:spPr>
          <a:xfrm>
            <a:off x="1298516" y="7948006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Градиент (в случае </a:t>
            </a:r>
            <a:r>
              <a:rPr lang="en-US" dirty="0"/>
              <a:t>L2 </a:t>
            </a:r>
            <a:r>
              <a:rPr lang="ru-RU" dirty="0"/>
              <a:t>нормализации):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943B6A3-7661-87AB-8CC3-3020AE12F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0" y="6346660"/>
            <a:ext cx="5871590" cy="102267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31A6D8-7701-D533-86A0-65D149349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157" y="8821148"/>
            <a:ext cx="8111844" cy="9970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542E4F-F125-8CC0-26AF-E49E3E072165}"/>
              </a:ext>
            </a:extLst>
          </p:cNvPr>
          <p:cNvSpPr txBox="1"/>
          <p:nvPr/>
        </p:nvSpPr>
        <p:spPr>
          <a:xfrm>
            <a:off x="1298516" y="1004298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Обновление весов: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52F25A-48C9-6D8A-9FBD-82BEE4A9A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350" y="10599652"/>
            <a:ext cx="8122690" cy="11192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259703-6E32-8165-2920-DB1C09286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23" y="12005441"/>
            <a:ext cx="8122691" cy="10458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D639A5-DE1A-8EAD-4C02-F27C55C56F4D}"/>
                  </a:ext>
                </a:extLst>
              </p:cNvPr>
              <p:cNvSpPr txBox="1"/>
              <p:nvPr/>
            </p:nvSpPr>
            <p:spPr>
              <a:xfrm>
                <a:off x="18079229" y="6346660"/>
                <a:ext cx="6437342" cy="3416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ru-R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коэффициент регуляризации, определяющий силу штрафа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Ƞ</m:t>
                    </m:r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скорость обучения</a:t>
                </a:r>
                <a:r>
                  <a:rPr lang="en-US" dirty="0"/>
                  <a:t>;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 – номер итерации.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D639A5-DE1A-8EAD-4C02-F27C55C5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9229" y="6346660"/>
                <a:ext cx="6437342" cy="3416320"/>
              </a:xfrm>
              <a:prstGeom prst="rect">
                <a:avLst/>
              </a:prstGeom>
              <a:blipFill>
                <a:blip r:embed="rId6"/>
                <a:stretch>
                  <a:fillRect l="-2936" t="-2852" b="-55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05304F07-FEE3-2F1E-3C99-770A685BBE3F}"/>
                  </a:ext>
                </a:extLst>
              </p14:cNvPr>
              <p14:cNvContentPartPr/>
              <p14:nvPr/>
            </p14:nvContentPartPr>
            <p14:xfrm>
              <a:off x="7665120" y="5598000"/>
              <a:ext cx="11019960" cy="806472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05304F07-FEE3-2F1E-3C99-770A685BBE3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55760" y="5588640"/>
                <a:ext cx="11038680" cy="808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9088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24358-3C37-DBB1-8751-494DF39F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2B3456A-6431-1D79-BB57-D5E2B8C12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Dropout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6075DE3-E27F-232C-3758-279789EC78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135E8-6290-0848-2804-986CBB0262B4}"/>
              </a:ext>
            </a:extLst>
          </p:cNvPr>
          <p:cNvSpPr txBox="1"/>
          <p:nvPr/>
        </p:nvSpPr>
        <p:spPr>
          <a:xfrm>
            <a:off x="1298516" y="8330409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ru-RU" dirty="0"/>
              <a:t>Идея: Отключаем нейроны сети (обнуляем активации)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B34131-D627-C545-255D-EDEC3E617594}"/>
              </a:ext>
            </a:extLst>
          </p:cNvPr>
          <p:cNvSpPr txBox="1"/>
          <p:nvPr/>
        </p:nvSpPr>
        <p:spPr>
          <a:xfrm>
            <a:off x="1298516" y="10042980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Вектор активаций на слое: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33E3D6-D351-70F5-97B2-235698ED9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1" y="3749711"/>
            <a:ext cx="15183758" cy="50390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BE9C10-1CA2-84F2-3570-78095D56B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255" y="10115532"/>
            <a:ext cx="2925095" cy="631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826B41-9FE1-402B-45DD-096234FA53FD}"/>
              </a:ext>
            </a:extLst>
          </p:cNvPr>
          <p:cNvSpPr txBox="1"/>
          <p:nvPr/>
        </p:nvSpPr>
        <p:spPr>
          <a:xfrm>
            <a:off x="1298516" y="11277143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Накладываем маску: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11ED383-289F-D820-551E-D9AAC8679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0905" y="11277143"/>
            <a:ext cx="3648995" cy="1650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08E7AF-677E-2B92-84E3-3358E4772E79}"/>
              </a:ext>
            </a:extLst>
          </p:cNvPr>
          <p:cNvSpPr txBox="1"/>
          <p:nvPr/>
        </p:nvSpPr>
        <p:spPr>
          <a:xfrm>
            <a:off x="1298516" y="356173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  <a:r>
              <a:rPr lang="ru-RU" dirty="0" err="1"/>
              <a:t>тохастическая</a:t>
            </a:r>
            <a:r>
              <a:rPr lang="ru-RU" dirty="0"/>
              <a:t> регуляризация нейронных сетей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53340-4323-BE2D-EBCB-815F73269A2F}"/>
                  </a:ext>
                </a:extLst>
              </p:cNvPr>
              <p:cNvSpPr txBox="1"/>
              <p:nvPr/>
            </p:nvSpPr>
            <p:spPr>
              <a:xfrm>
                <a:off x="13627769" y="11277143"/>
                <a:ext cx="12192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ru-RU" dirty="0"/>
                  <a:t> – вероятность сохранения нейрона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E53340-4323-BE2D-EBCB-815F73269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769" y="11277143"/>
                <a:ext cx="12192000" cy="646331"/>
              </a:xfrm>
              <a:prstGeom prst="rect">
                <a:avLst/>
              </a:prstGeom>
              <a:blipFill>
                <a:blip r:embed="rId5"/>
                <a:stretch>
                  <a:fillRect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2" name="Рукописный ввод 21">
                <a:extLst>
                  <a:ext uri="{FF2B5EF4-FFF2-40B4-BE49-F238E27FC236}">
                    <a16:creationId xmlns:a16="http://schemas.microsoft.com/office/drawing/2014/main" id="{2393076B-5AE4-7FBC-1DAF-68CF3FE9BB7B}"/>
                  </a:ext>
                </a:extLst>
              </p14:cNvPr>
              <p14:cNvContentPartPr/>
              <p14:nvPr/>
            </p14:nvContentPartPr>
            <p14:xfrm>
              <a:off x="1517400" y="3153960"/>
              <a:ext cx="12849480" cy="8743680"/>
            </p14:xfrm>
          </p:contentPart>
        </mc:Choice>
        <mc:Fallback>
          <p:pic>
            <p:nvPicPr>
              <p:cNvPr id="22" name="Рукописный ввод 21">
                <a:extLst>
                  <a:ext uri="{FF2B5EF4-FFF2-40B4-BE49-F238E27FC236}">
                    <a16:creationId xmlns:a16="http://schemas.microsoft.com/office/drawing/2014/main" id="{2393076B-5AE4-7FBC-1DAF-68CF3FE9BB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8040" y="3144600"/>
                <a:ext cx="12868200" cy="87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7474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31A1F-65C4-AA40-8AD1-D26F33CDF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23DA0E8-BE04-79D1-9B10-4440F133D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Dropout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34D72E8-B5B6-59FE-B492-FAD337308D3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05E7DF-3B0A-5DFB-075A-F62BBCC698D6}"/>
              </a:ext>
            </a:extLst>
          </p:cNvPr>
          <p:cNvSpPr txBox="1"/>
          <p:nvPr/>
        </p:nvSpPr>
        <p:spPr>
          <a:xfrm>
            <a:off x="1298516" y="3561737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На этапе тестирования </a:t>
            </a:r>
            <a:r>
              <a:rPr lang="ru-RU" b="1" dirty="0"/>
              <a:t>масштабирование активаций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C8C4B2-88FA-6BB2-990F-0A1CBE466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0149" y="4550355"/>
            <a:ext cx="3980517" cy="12979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F7CA27-5DF3-750C-552F-496A8F56CFCB}"/>
              </a:ext>
            </a:extLst>
          </p:cNvPr>
          <p:cNvSpPr txBox="1"/>
          <p:nvPr/>
        </p:nvSpPr>
        <p:spPr>
          <a:xfrm>
            <a:off x="1165166" y="6876298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Масштабирование при обучении</a:t>
            </a:r>
            <a:r>
              <a:rPr lang="ru-RU" dirty="0"/>
              <a:t>: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05A1567-26A3-47B4-B210-610828D6E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144" y="8195742"/>
            <a:ext cx="2843372" cy="164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06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53574</TotalTime>
  <Words>1151</Words>
  <Application>Microsoft Office PowerPoint</Application>
  <PresentationFormat>Произвольный</PresentationFormat>
  <Paragraphs>248</Paragraphs>
  <Slides>26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4" baseType="lpstr">
      <vt:lpstr>Tahoma</vt:lpstr>
      <vt:lpstr>Calibri</vt:lpstr>
      <vt:lpstr>Courier New</vt:lpstr>
      <vt:lpstr>TT Norms Pro Medium</vt:lpstr>
      <vt:lpstr>Cambria Math</vt:lpstr>
      <vt:lpstr>TT Norms Pro</vt:lpstr>
      <vt:lpstr>Arial</vt:lpstr>
      <vt:lpstr>Misis</vt:lpstr>
      <vt:lpstr>Глубокие сети прямого распространения. Методы регуляризации для борьбы с переобучением</vt:lpstr>
      <vt:lpstr>План</vt:lpstr>
      <vt:lpstr>Переобучение</vt:lpstr>
      <vt:lpstr>Признаки переобучения</vt:lpstr>
      <vt:lpstr>Регуляризация</vt:lpstr>
      <vt:lpstr>Early stopping</vt:lpstr>
      <vt:lpstr>Штраф по норме</vt:lpstr>
      <vt:lpstr>Dropout</vt:lpstr>
      <vt:lpstr>Dropout</vt:lpstr>
      <vt:lpstr>Dropout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Batch normalization</vt:lpstr>
      <vt:lpstr>Аугументация</vt:lpstr>
      <vt:lpstr>Аугументация изображения</vt:lpstr>
      <vt:lpstr>Аугументация  для текста</vt:lpstr>
      <vt:lpstr>Аугументация  для звука</vt:lpstr>
      <vt:lpstr>Аугументация  для звука</vt:lpstr>
      <vt:lpstr>Анализ качества НС</vt:lpstr>
      <vt:lpstr>Типовые проблемы</vt:lpstr>
      <vt:lpstr>Рекомендации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Masha Kornet</cp:lastModifiedBy>
  <cp:revision>199</cp:revision>
  <dcterms:created xsi:type="dcterms:W3CDTF">2022-07-26T11:52:44Z</dcterms:created>
  <dcterms:modified xsi:type="dcterms:W3CDTF">2025-10-21T07:54:22Z</dcterms:modified>
</cp:coreProperties>
</file>